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7" r:id="rId2"/>
    <p:sldId id="256" r:id="rId3"/>
    <p:sldId id="258" r:id="rId4"/>
    <p:sldId id="260" r:id="rId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4969"/>
    <a:srgbClr val="4072AF"/>
    <a:srgbClr val="3B70B2"/>
    <a:srgbClr val="F3FBFF"/>
    <a:srgbClr val="E6F9FE"/>
    <a:srgbClr val="E2F4FE"/>
    <a:srgbClr val="D7DDE9"/>
    <a:srgbClr val="D8DDE9"/>
    <a:srgbClr val="DADDEC"/>
    <a:srgbClr val="D9DE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1440" autoAdjust="0"/>
  </p:normalViewPr>
  <p:slideViewPr>
    <p:cSldViewPr snapToGrid="0">
      <p:cViewPr varScale="1">
        <p:scale>
          <a:sx n="63" d="100"/>
          <a:sy n="63" d="100"/>
        </p:scale>
        <p:origin x="29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56AAA2-0757-4303-B34B-B2715ED50CE2}" type="datetimeFigureOut">
              <a:rPr lang="pt-BR" smtClean="0"/>
              <a:t>27/06/2024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4BF4CA-BC6E-45CC-871C-3A191E5A35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0717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4BF4CA-BC6E-45CC-871C-3A191E5A3544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7274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4BF4CA-BC6E-45CC-871C-3A191E5A3544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0366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1D3E51-F408-0648-395F-BDD66B2FC3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2664864-DE98-C904-7793-AF0B8368D9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4CB76F9-0844-596A-7304-4EF899523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C8639-5262-4564-B476-F17577DC4638}" type="datetimeFigureOut">
              <a:rPr lang="pt-BR" smtClean="0"/>
              <a:t>27/06/2024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3A522FE-F4A3-764E-D936-295D7B768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1D9F378-B435-54C8-7D0B-FAD8E9A2E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3702E-0D35-4953-B472-98A086A905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5131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FC3991-614D-6B61-9B6F-2EBFE375B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A45A57E-BC53-A9DB-E878-14939F3573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5A9BB9-773C-E308-61F9-11B95E1E0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C8639-5262-4564-B476-F17577DC4638}" type="datetimeFigureOut">
              <a:rPr lang="pt-BR" smtClean="0"/>
              <a:t>27/06/2024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072E4D-2A25-D715-E0D7-0550A2915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692378-4169-1CB7-EBD3-3E516C1C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3702E-0D35-4953-B472-98A086A905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3383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1C5FCD7-22DA-608D-2A32-6EF729AA0B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7BAD598-E9C3-BA07-C16E-468FDC5DED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9A6D8D5-FEA8-B5C6-4DD6-CF9A79BE9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C8639-5262-4564-B476-F17577DC4638}" type="datetimeFigureOut">
              <a:rPr lang="pt-BR" smtClean="0"/>
              <a:t>27/06/2024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F344DC3-189B-CC34-8B35-096DEF664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D380F5-D41C-A2D2-92E4-272ECA946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3702E-0D35-4953-B472-98A086A905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8734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152167-1F2A-27D4-FD0E-A6C6EBB11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E436E6-DFDD-9AD6-1B56-97845A475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CFC8BD-6347-E3B5-DAE4-D61BA9655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C8639-5262-4564-B476-F17577DC4638}" type="datetimeFigureOut">
              <a:rPr lang="pt-BR" smtClean="0"/>
              <a:t>27/06/2024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350905-5FB4-D0B6-2A5F-90C33C20A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B32A01-4C31-8948-2293-CD6A4DCFB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3702E-0D35-4953-B472-98A086A905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7607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B6F73E-B414-61A8-6C3C-C8FEAE250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3B9872-695E-846D-2DAE-F40803477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2BBD16-D448-1703-3D53-FFDD1F0A6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C8639-5262-4564-B476-F17577DC4638}" type="datetimeFigureOut">
              <a:rPr lang="pt-BR" smtClean="0"/>
              <a:t>27/06/2024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F2A04A-D165-DA41-B5F5-CF00224A9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B43EEAE-3EE9-2703-8B01-CAA6E3D15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3702E-0D35-4953-B472-98A086A905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8703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BA5E33-0C1E-055B-B275-48DD14821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9D5C8C-5947-274A-7566-43EC33CEA7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CED01D3-4B2F-54F1-77A8-E2B5A05597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A00FFD5-8A19-76D1-AADB-0C87F89A1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C8639-5262-4564-B476-F17577DC4638}" type="datetimeFigureOut">
              <a:rPr lang="pt-BR" smtClean="0"/>
              <a:t>27/06/2024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577D14C-2AE8-EBA8-463C-B4EB6B2E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9AAB171-ECA1-FC4A-E607-A95F0F643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3702E-0D35-4953-B472-98A086A905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9424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D07A0B-D839-52F7-8F33-DE8BCAD2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0BD2670-68D7-3C6A-2F72-2864E9224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9D3C2E8-5A6B-3FDA-BCD3-2F8B582DC3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A34DD72-5592-FC87-AB9D-6D71E4D4E8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8C1D4E9-1A82-F1C6-023E-0256EC830E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DEF110B-4C1E-CE22-255E-879B5BD74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C8639-5262-4564-B476-F17577DC4638}" type="datetimeFigureOut">
              <a:rPr lang="pt-BR" smtClean="0"/>
              <a:t>27/06/2024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86E7E46-D7AD-F706-31EE-CC1817FA0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A6EDBBC-78B0-5F38-1C07-B57CB190A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3702E-0D35-4953-B472-98A086A905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4798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A3BE0D-0E02-6819-E75D-4380F3D36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9AC7792-33CD-6D20-405D-F564B917C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C8639-5262-4564-B476-F17577DC4638}" type="datetimeFigureOut">
              <a:rPr lang="pt-BR" smtClean="0"/>
              <a:t>27/06/2024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88C693E-2535-1279-2D78-1A997193A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BCC7A6B-7D48-6334-435F-2D3365AB5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3702E-0D35-4953-B472-98A086A905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3940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A5075C1-B3EE-7F02-B571-AA2046E74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C8639-5262-4564-B476-F17577DC4638}" type="datetimeFigureOut">
              <a:rPr lang="pt-BR" smtClean="0"/>
              <a:t>27/06/2024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403986C-AACF-E7E3-F2FE-1057C004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000073A-5B48-0D6B-7B41-8783F0551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3702E-0D35-4953-B472-98A086A905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599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7E2DC6-2823-B972-5DE1-001F02BBA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376457-73E4-93C1-EC34-270FF1ACE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D0E9CCF-9E15-6B89-D607-1D5BC30EE5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4801C84-FA66-05EE-F72F-865754AC2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C8639-5262-4564-B476-F17577DC4638}" type="datetimeFigureOut">
              <a:rPr lang="pt-BR" smtClean="0"/>
              <a:t>27/06/2024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8C9E71-4164-E3F6-6EAA-894FFB231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291FF68-145B-8A20-5C83-2B3CDF242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3702E-0D35-4953-B472-98A086A905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4862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7F4FC8-30BE-E0EB-9818-751B0B492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6B143CF-3A74-EA38-6393-C46EC77C0D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91CA1E6-B2DF-3F3F-DAFB-835E7BCA1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8B57781-47E2-6ABF-DF4B-F2E400162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C8639-5262-4564-B476-F17577DC4638}" type="datetimeFigureOut">
              <a:rPr lang="pt-BR" smtClean="0"/>
              <a:t>27/06/2024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71E95F0-D913-AA02-B1E9-F80CFB872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CAE3BED-8800-A8D2-CEB5-AA9F7BF77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3702E-0D35-4953-B472-98A086A905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9799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191057C-6E60-0455-3407-E842C31F0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C3278F4-2892-084C-0803-8EA7121DE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2CCA5F-01FB-87AD-3B31-183344926A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FC8639-5262-4564-B476-F17577DC4638}" type="datetimeFigureOut">
              <a:rPr lang="pt-BR" smtClean="0"/>
              <a:t>27/06/2024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566E0B9-791D-BB98-6F95-A53D59F1F4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50F4F5-F4D7-7E41-9CCA-420B65F02D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33702E-0D35-4953-B472-98A086A905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606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3" Type="http://schemas.microsoft.com/office/2007/relationships/hdphoto" Target="../media/hdphoto5.wdp"/><Relationship Id="rId18" Type="http://schemas.openxmlformats.org/officeDocument/2006/relationships/image" Target="../media/image10.png"/><Relationship Id="rId26" Type="http://schemas.openxmlformats.org/officeDocument/2006/relationships/image" Target="../media/image15.png"/><Relationship Id="rId3" Type="http://schemas.openxmlformats.org/officeDocument/2006/relationships/notesSlide" Target="../notesSlides/notesSlide1.xml"/><Relationship Id="rId21" Type="http://schemas.microsoft.com/office/2007/relationships/hdphoto" Target="../media/hdphoto9.wdp"/><Relationship Id="rId7" Type="http://schemas.microsoft.com/office/2007/relationships/hdphoto" Target="../media/hdphoto3.wdp"/><Relationship Id="rId12" Type="http://schemas.openxmlformats.org/officeDocument/2006/relationships/image" Target="../media/image7.png"/><Relationship Id="rId17" Type="http://schemas.microsoft.com/office/2007/relationships/hdphoto" Target="../media/hdphoto7.wdp"/><Relationship Id="rId25" Type="http://schemas.microsoft.com/office/2007/relationships/hdphoto" Target="../media/hdphoto10.wdp"/><Relationship Id="rId33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29" Type="http://schemas.microsoft.com/office/2007/relationships/hdphoto" Target="../media/hdphoto12.wdp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24" Type="http://schemas.openxmlformats.org/officeDocument/2006/relationships/image" Target="../media/image14.png"/><Relationship Id="rId32" Type="http://schemas.microsoft.com/office/2007/relationships/hdphoto" Target="../media/hdphoto13.wdp"/><Relationship Id="rId5" Type="http://schemas.microsoft.com/office/2007/relationships/hdphoto" Target="../media/hdphoto2.wdp"/><Relationship Id="rId15" Type="http://schemas.microsoft.com/office/2007/relationships/hdphoto" Target="../media/hdphoto6.wdp"/><Relationship Id="rId23" Type="http://schemas.openxmlformats.org/officeDocument/2006/relationships/image" Target="../media/image13.png"/><Relationship Id="rId28" Type="http://schemas.openxmlformats.org/officeDocument/2006/relationships/image" Target="../media/image16.png"/><Relationship Id="rId10" Type="http://schemas.microsoft.com/office/2007/relationships/hdphoto" Target="../media/hdphoto4.wdp"/><Relationship Id="rId19" Type="http://schemas.microsoft.com/office/2007/relationships/hdphoto" Target="../media/hdphoto8.wdp"/><Relationship Id="rId31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8.png"/><Relationship Id="rId22" Type="http://schemas.openxmlformats.org/officeDocument/2006/relationships/image" Target="../media/image12.jpg"/><Relationship Id="rId27" Type="http://schemas.microsoft.com/office/2007/relationships/hdphoto" Target="../media/hdphoto11.wdp"/><Relationship Id="rId30" Type="http://schemas.openxmlformats.org/officeDocument/2006/relationships/image" Target="../media/image17.jpg"/><Relationship Id="rId8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microsoft.com/office/2007/relationships/hdphoto" Target="../media/hdphoto10.wdp"/><Relationship Id="rId26" Type="http://schemas.openxmlformats.org/officeDocument/2006/relationships/image" Target="../media/image24.png"/><Relationship Id="rId39" Type="http://schemas.openxmlformats.org/officeDocument/2006/relationships/image" Target="../media/image31.svg"/><Relationship Id="rId21" Type="http://schemas.microsoft.com/office/2007/relationships/hdphoto" Target="../media/hdphoto14.wdp"/><Relationship Id="rId34" Type="http://schemas.openxmlformats.org/officeDocument/2006/relationships/image" Target="../media/image28.png"/><Relationship Id="rId42" Type="http://schemas.openxmlformats.org/officeDocument/2006/relationships/image" Target="../media/image15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.png"/><Relationship Id="rId20" Type="http://schemas.openxmlformats.org/officeDocument/2006/relationships/image" Target="../media/image21.png"/><Relationship Id="rId29" Type="http://schemas.microsoft.com/office/2007/relationships/hdphoto" Target="../media/hdphoto18.wdp"/><Relationship Id="rId41" Type="http://schemas.microsoft.com/office/2007/relationships/hdphoto" Target="../media/hdphoto13.wdp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26.png"/><Relationship Id="rId37" Type="http://schemas.microsoft.com/office/2007/relationships/hdphoto" Target="../media/hdphoto20.wdp"/><Relationship Id="rId40" Type="http://schemas.openxmlformats.org/officeDocument/2006/relationships/image" Target="../media/image19.png"/><Relationship Id="rId5" Type="http://schemas.microsoft.com/office/2007/relationships/hdphoto" Target="../media/hdphoto4.wdp"/><Relationship Id="rId15" Type="http://schemas.openxmlformats.org/officeDocument/2006/relationships/image" Target="../media/image12.jpg"/><Relationship Id="rId23" Type="http://schemas.microsoft.com/office/2007/relationships/hdphoto" Target="../media/hdphoto15.wdp"/><Relationship Id="rId28" Type="http://schemas.openxmlformats.org/officeDocument/2006/relationships/image" Target="../media/image25.png"/><Relationship Id="rId36" Type="http://schemas.openxmlformats.org/officeDocument/2006/relationships/image" Target="../media/image29.png"/><Relationship Id="rId10" Type="http://schemas.microsoft.com/office/2007/relationships/hdphoto" Target="../media/hdphoto7.wdp"/><Relationship Id="rId19" Type="http://schemas.openxmlformats.org/officeDocument/2006/relationships/image" Target="../media/image20.png"/><Relationship Id="rId31" Type="http://schemas.microsoft.com/office/2007/relationships/hdphoto" Target="../media/hdphoto6.wdp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microsoft.com/office/2007/relationships/hdphoto" Target="../media/hdphoto9.wdp"/><Relationship Id="rId22" Type="http://schemas.openxmlformats.org/officeDocument/2006/relationships/image" Target="../media/image22.png"/><Relationship Id="rId27" Type="http://schemas.microsoft.com/office/2007/relationships/hdphoto" Target="../media/hdphoto17.wdp"/><Relationship Id="rId30" Type="http://schemas.openxmlformats.org/officeDocument/2006/relationships/image" Target="../media/image8.png"/><Relationship Id="rId35" Type="http://schemas.microsoft.com/office/2007/relationships/hdphoto" Target="../media/hdphoto19.wdp"/><Relationship Id="rId43" Type="http://schemas.microsoft.com/office/2007/relationships/hdphoto" Target="../media/hdphoto11.wdp"/><Relationship Id="rId8" Type="http://schemas.microsoft.com/office/2007/relationships/hdphoto" Target="../media/hdphoto5.wdp"/><Relationship Id="rId3" Type="http://schemas.openxmlformats.org/officeDocument/2006/relationships/image" Target="../media/image4.png"/><Relationship Id="rId12" Type="http://schemas.microsoft.com/office/2007/relationships/hdphoto" Target="../media/hdphoto8.wdp"/><Relationship Id="rId17" Type="http://schemas.openxmlformats.org/officeDocument/2006/relationships/image" Target="../media/image14.png"/><Relationship Id="rId25" Type="http://schemas.microsoft.com/office/2007/relationships/hdphoto" Target="../media/hdphoto16.wdp"/><Relationship Id="rId33" Type="http://schemas.openxmlformats.org/officeDocument/2006/relationships/image" Target="../media/image27.png"/><Relationship Id="rId38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5.png"/><Relationship Id="rId3" Type="http://schemas.openxmlformats.org/officeDocument/2006/relationships/notesSlide" Target="../notesSlides/notesSlide2.xml"/><Relationship Id="rId7" Type="http://schemas.microsoft.com/office/2007/relationships/hdphoto" Target="../media/hdphoto22.wdp"/><Relationship Id="rId12" Type="http://schemas.openxmlformats.org/officeDocument/2006/relationships/image" Target="../media/image36.png"/><Relationship Id="rId17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7.png"/><Relationship Id="rId1" Type="http://schemas.openxmlformats.org/officeDocument/2006/relationships/tags" Target="../tags/tag4.xml"/><Relationship Id="rId6" Type="http://schemas.openxmlformats.org/officeDocument/2006/relationships/image" Target="../media/image33.png"/><Relationship Id="rId11" Type="http://schemas.microsoft.com/office/2007/relationships/hdphoto" Target="../media/hdphoto24.wdp"/><Relationship Id="rId5" Type="http://schemas.microsoft.com/office/2007/relationships/hdphoto" Target="../media/hdphoto21.wdp"/><Relationship Id="rId15" Type="http://schemas.openxmlformats.org/officeDocument/2006/relationships/image" Target="../media/image17.jpg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microsoft.com/office/2007/relationships/hdphoto" Target="../media/hdphoto23.wdp"/><Relationship Id="rId14" Type="http://schemas.microsoft.com/office/2007/relationships/hdphoto" Target="../media/hdphoto1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id="{819D09B6-9C6E-B88E-1D3E-B7E78D2A5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407" y="701040"/>
            <a:ext cx="7445714" cy="48102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612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9330A36-9489-981F-F32A-8A01190FD846}"/>
              </a:ext>
            </a:extLst>
          </p:cNvPr>
          <p:cNvSpPr/>
          <p:nvPr/>
        </p:nvSpPr>
        <p:spPr>
          <a:xfrm>
            <a:off x="4111330" y="919846"/>
            <a:ext cx="2497541" cy="5049673"/>
          </a:xfrm>
          <a:prstGeom prst="roundRect">
            <a:avLst/>
          </a:prstGeom>
          <a:solidFill>
            <a:srgbClr val="F3FBFF"/>
          </a:solidFill>
          <a:ln>
            <a:solidFill>
              <a:schemeClr val="tx1"/>
            </a:solidFill>
          </a:ln>
          <a:effectLst>
            <a:outerShdw blurRad="50800" dist="38100" sx="102000" sy="102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A673695-4271-8C13-7865-F19E96294ADB}"/>
              </a:ext>
            </a:extLst>
          </p:cNvPr>
          <p:cNvSpPr/>
          <p:nvPr/>
        </p:nvSpPr>
        <p:spPr>
          <a:xfrm>
            <a:off x="823262" y="950297"/>
            <a:ext cx="2497541" cy="504967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8B675487-879D-6453-ACF7-F25CC1695BA1}"/>
              </a:ext>
            </a:extLst>
          </p:cNvPr>
          <p:cNvSpPr/>
          <p:nvPr/>
        </p:nvSpPr>
        <p:spPr>
          <a:xfrm>
            <a:off x="4383050" y="2907343"/>
            <a:ext cx="1954100" cy="296314"/>
          </a:xfrm>
          <a:prstGeom prst="roundRect">
            <a:avLst/>
          </a:prstGeom>
          <a:solidFill>
            <a:schemeClr val="bg1"/>
          </a:solidFill>
          <a:effectLst>
            <a:outerShdw blurRad="63500" sx="104000" sy="104000" algn="ctr" rotWithShape="0">
              <a:srgbClr val="E65E1A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  <a:effectLst/>
            </a:endParaRP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AE14CB86-B8FE-3463-4F1E-BD6970F49E4C}"/>
              </a:ext>
            </a:extLst>
          </p:cNvPr>
          <p:cNvSpPr/>
          <p:nvPr/>
        </p:nvSpPr>
        <p:spPr>
          <a:xfrm>
            <a:off x="4383050" y="3379648"/>
            <a:ext cx="1954100" cy="296313"/>
          </a:xfrm>
          <a:prstGeom prst="roundRect">
            <a:avLst/>
          </a:prstGeom>
          <a:solidFill>
            <a:schemeClr val="bg1"/>
          </a:solidFill>
          <a:effectLst>
            <a:outerShdw blurRad="63500" sx="104000" sy="104000" algn="ctr" rotWithShape="0">
              <a:srgbClr val="E65E1A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050E0233-6FC1-7EF8-1094-441ABECC9BEC}"/>
              </a:ext>
            </a:extLst>
          </p:cNvPr>
          <p:cNvSpPr/>
          <p:nvPr/>
        </p:nvSpPr>
        <p:spPr>
          <a:xfrm>
            <a:off x="4716490" y="4050038"/>
            <a:ext cx="1233795" cy="320288"/>
          </a:xfrm>
          <a:prstGeom prst="roundRect">
            <a:avLst/>
          </a:prstGeom>
          <a:solidFill>
            <a:srgbClr val="3B70B2"/>
          </a:solidFill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Login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EEA0D5CA-9CDD-4F2D-39B5-6403B608F2E1}"/>
              </a:ext>
            </a:extLst>
          </p:cNvPr>
          <p:cNvSpPr txBox="1"/>
          <p:nvPr/>
        </p:nvSpPr>
        <p:spPr>
          <a:xfrm>
            <a:off x="4439170" y="4480598"/>
            <a:ext cx="1908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000">
                <a:effectLst>
                  <a:glow rad="228600">
                    <a:schemeClr val="tx1">
                      <a:alpha val="40000"/>
                    </a:schemeClr>
                  </a:glow>
                </a:effectLst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dirty="0"/>
              <a:t>Ainda não tem cadastro?</a:t>
            </a:r>
          </a:p>
          <a:p>
            <a:r>
              <a:rPr lang="pt-BR" dirty="0"/>
              <a:t>Crie sua conta </a:t>
            </a: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clicando</a:t>
            </a:r>
            <a:r>
              <a:rPr lang="pt-BR" dirty="0"/>
              <a:t> aqui!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79DE15B0-B4A0-99C3-C2CC-4D441C42BB5B}"/>
              </a:ext>
            </a:extLst>
          </p:cNvPr>
          <p:cNvSpPr txBox="1"/>
          <p:nvPr/>
        </p:nvSpPr>
        <p:spPr>
          <a:xfrm>
            <a:off x="4632201" y="3739889"/>
            <a:ext cx="14557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effectLst>
                  <a:glow rad="228600">
                    <a:schemeClr val="tx1">
                      <a:alpha val="40000"/>
                    </a:schemeClr>
                  </a:glo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Esqueci minha senha</a:t>
            </a:r>
          </a:p>
        </p:txBody>
      </p:sp>
      <p:pic>
        <p:nvPicPr>
          <p:cNvPr id="40" name="Imagem 39" descr="Forma&#10;&#10;Descrição gerada automaticamente">
            <a:extLst>
              <a:ext uri="{FF2B5EF4-FFF2-40B4-BE49-F238E27FC236}">
                <a16:creationId xmlns:a16="http://schemas.microsoft.com/office/drawing/2014/main" id="{5599FDEE-783B-A7BE-E75D-0BA87C33E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09430" y="2936683"/>
            <a:ext cx="263844" cy="263844"/>
          </a:xfrm>
          <a:prstGeom prst="rect">
            <a:avLst/>
          </a:prstGeom>
          <a:effectLst/>
        </p:spPr>
      </p:pic>
      <p:pic>
        <p:nvPicPr>
          <p:cNvPr id="42" name="Imagem 41" descr="Forma&#10;&#10;Descrição gerada automaticamente">
            <a:extLst>
              <a:ext uri="{FF2B5EF4-FFF2-40B4-BE49-F238E27FC236}">
                <a16:creationId xmlns:a16="http://schemas.microsoft.com/office/drawing/2014/main" id="{0D92B4A6-2D5A-B90A-A159-D46342449B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6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234" y="3407444"/>
            <a:ext cx="168236" cy="213098"/>
          </a:xfrm>
          <a:prstGeom prst="rect">
            <a:avLst/>
          </a:prstGeom>
        </p:spPr>
      </p:pic>
      <p:sp>
        <p:nvSpPr>
          <p:cNvPr id="44" name="CaixaDeTexto 43">
            <a:extLst>
              <a:ext uri="{FF2B5EF4-FFF2-40B4-BE49-F238E27FC236}">
                <a16:creationId xmlns:a16="http://schemas.microsoft.com/office/drawing/2014/main" id="{122CD1E8-9F57-FFE3-B1DE-1F384002422E}"/>
              </a:ext>
            </a:extLst>
          </p:cNvPr>
          <p:cNvSpPr txBox="1"/>
          <p:nvPr/>
        </p:nvSpPr>
        <p:spPr>
          <a:xfrm>
            <a:off x="4411492" y="2941409"/>
            <a:ext cx="5741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bg1">
                    <a:lumMod val="50000"/>
                  </a:schemeClr>
                </a:solidFill>
              </a:rPr>
              <a:t>E-mail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BEC1692C-FC89-FE5A-FC47-E1ABD41E3DDC}"/>
              </a:ext>
            </a:extLst>
          </p:cNvPr>
          <p:cNvSpPr txBox="1"/>
          <p:nvPr/>
        </p:nvSpPr>
        <p:spPr>
          <a:xfrm>
            <a:off x="4429410" y="3407444"/>
            <a:ext cx="5741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bg1">
                    <a:lumMod val="50000"/>
                  </a:schemeClr>
                </a:solidFill>
              </a:rPr>
              <a:t>Senha</a:t>
            </a: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F16F1809-76F0-9D32-57A9-2B1620668149}"/>
              </a:ext>
            </a:extLst>
          </p:cNvPr>
          <p:cNvSpPr/>
          <p:nvPr/>
        </p:nvSpPr>
        <p:spPr>
          <a:xfrm>
            <a:off x="8528289" y="812490"/>
            <a:ext cx="2497541" cy="504967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sx="102000" sy="102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>
            <a:extLst>
              <a:ext uri="{FF2B5EF4-FFF2-40B4-BE49-F238E27FC236}">
                <a16:creationId xmlns:a16="http://schemas.microsoft.com/office/drawing/2014/main" id="{389763B8-BD9C-9951-E45C-67203C4C9CA1}"/>
              </a:ext>
            </a:extLst>
          </p:cNvPr>
          <p:cNvSpPr/>
          <p:nvPr/>
        </p:nvSpPr>
        <p:spPr>
          <a:xfrm rot="16200000">
            <a:off x="8938906" y="5455086"/>
            <a:ext cx="163773" cy="195988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F58FE87C-1B88-D2CE-3B6F-6D16E981051C}"/>
              </a:ext>
            </a:extLst>
          </p:cNvPr>
          <p:cNvSpPr/>
          <p:nvPr/>
        </p:nvSpPr>
        <p:spPr>
          <a:xfrm>
            <a:off x="9685915" y="5435369"/>
            <a:ext cx="195990" cy="235422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96374187-9392-8793-CBC8-7FFC449D40EC}"/>
              </a:ext>
            </a:extLst>
          </p:cNvPr>
          <p:cNvSpPr/>
          <p:nvPr/>
        </p:nvSpPr>
        <p:spPr>
          <a:xfrm>
            <a:off x="10393893" y="5437246"/>
            <a:ext cx="191067" cy="18765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9631BB61-5802-E7AF-92F1-E96AEC1D96BD}"/>
              </a:ext>
            </a:extLst>
          </p:cNvPr>
          <p:cNvSpPr txBox="1"/>
          <p:nvPr/>
        </p:nvSpPr>
        <p:spPr>
          <a:xfrm>
            <a:off x="8891140" y="1056466"/>
            <a:ext cx="1173707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Aptos SemiBold" panose="020F0502020204030204" pitchFamily="34" charset="0"/>
              </a:rPr>
              <a:t>11:35</a:t>
            </a:r>
          </a:p>
        </p:txBody>
      </p:sp>
      <p:pic>
        <p:nvPicPr>
          <p:cNvPr id="51" name="Imagem 50" descr="Uma imagem contendo Ícone&#10;&#10;Descrição gerada automaticamente">
            <a:extLst>
              <a:ext uri="{FF2B5EF4-FFF2-40B4-BE49-F238E27FC236}">
                <a16:creationId xmlns:a16="http://schemas.microsoft.com/office/drawing/2014/main" id="{66821901-428B-315C-D2A8-23AB1C3467E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97" b="20576"/>
          <a:stretch/>
        </p:blipFill>
        <p:spPr>
          <a:xfrm>
            <a:off x="9938394" y="1107167"/>
            <a:ext cx="420763" cy="145606"/>
          </a:xfrm>
          <a:prstGeom prst="rect">
            <a:avLst/>
          </a:prstGeom>
        </p:spPr>
      </p:pic>
      <p:pic>
        <p:nvPicPr>
          <p:cNvPr id="52" name="Imagem 51" descr="Imagem em preto e branco&#10;&#10;Descrição gerada automaticamente com confiança baixa">
            <a:extLst>
              <a:ext uri="{FF2B5EF4-FFF2-40B4-BE49-F238E27FC236}">
                <a16:creationId xmlns:a16="http://schemas.microsoft.com/office/drawing/2014/main" id="{F65308C0-DEFF-6739-EB7F-3B3572617B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36803" y="1016341"/>
            <a:ext cx="296314" cy="296314"/>
          </a:xfrm>
          <a:prstGeom prst="rect">
            <a:avLst/>
          </a:prstGeom>
        </p:spPr>
      </p:pic>
      <p:sp>
        <p:nvSpPr>
          <p:cNvPr id="53" name="Retângulo 52">
            <a:extLst>
              <a:ext uri="{FF2B5EF4-FFF2-40B4-BE49-F238E27FC236}">
                <a16:creationId xmlns:a16="http://schemas.microsoft.com/office/drawing/2014/main" id="{86C2366D-889B-3112-0CF6-F4A2723559EC}"/>
              </a:ext>
            </a:extLst>
          </p:cNvPr>
          <p:cNvSpPr/>
          <p:nvPr/>
        </p:nvSpPr>
        <p:spPr>
          <a:xfrm>
            <a:off x="8541992" y="1310635"/>
            <a:ext cx="2483838" cy="399990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C0E31326-DB1C-4EC8-AA48-A945F31AAF70}"/>
              </a:ext>
            </a:extLst>
          </p:cNvPr>
          <p:cNvSpPr/>
          <p:nvPr/>
        </p:nvSpPr>
        <p:spPr>
          <a:xfrm>
            <a:off x="8528288" y="1302687"/>
            <a:ext cx="2497541" cy="1079297"/>
          </a:xfrm>
          <a:prstGeom prst="rect">
            <a:avLst/>
          </a:prstGeom>
          <a:solidFill>
            <a:srgbClr val="4072AF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id="{CDE399DC-871F-A6F0-EB72-0CEB1A456ADD}"/>
              </a:ext>
            </a:extLst>
          </p:cNvPr>
          <p:cNvSpPr/>
          <p:nvPr/>
        </p:nvSpPr>
        <p:spPr>
          <a:xfrm>
            <a:off x="8565698" y="1829946"/>
            <a:ext cx="2422717" cy="23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7" name="Imagem 56" descr="Ícone&#10;&#10;Descrição gerada automaticamente">
            <a:extLst>
              <a:ext uri="{FF2B5EF4-FFF2-40B4-BE49-F238E27FC236}">
                <a16:creationId xmlns:a16="http://schemas.microsoft.com/office/drawing/2014/main" id="{9066EFF9-62D9-4833-D07B-1EAFCE98F3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186" y="1853380"/>
            <a:ext cx="241963" cy="241963"/>
          </a:xfrm>
          <a:prstGeom prst="rect">
            <a:avLst/>
          </a:prstGeom>
        </p:spPr>
      </p:pic>
      <p:pic>
        <p:nvPicPr>
          <p:cNvPr id="61" name="Imagem 60" descr="Fundo preto com letras brancas&#10;&#10;Descrição gerada automaticamente">
            <a:extLst>
              <a:ext uri="{FF2B5EF4-FFF2-40B4-BE49-F238E27FC236}">
                <a16:creationId xmlns:a16="http://schemas.microsoft.com/office/drawing/2014/main" id="{50C8239E-7E27-2E36-E2A5-5D3C78C9E97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63000" contras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63" t="21000" r="31927" b="23031"/>
          <a:stretch/>
        </p:blipFill>
        <p:spPr>
          <a:xfrm>
            <a:off x="8602248" y="1391039"/>
            <a:ext cx="401270" cy="395988"/>
          </a:xfrm>
          <a:prstGeom prst="rect">
            <a:avLst/>
          </a:prstGeom>
        </p:spPr>
      </p:pic>
      <p:pic>
        <p:nvPicPr>
          <p:cNvPr id="66" name="Imagem 65" descr="Ícone&#10;&#10;Descrição gerada automaticamente">
            <a:extLst>
              <a:ext uri="{FF2B5EF4-FFF2-40B4-BE49-F238E27FC236}">
                <a16:creationId xmlns:a16="http://schemas.microsoft.com/office/drawing/2014/main" id="{40C6C4AC-51E7-6833-A321-C04952C5FD7E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354" y="2084268"/>
            <a:ext cx="277489" cy="277489"/>
          </a:xfrm>
          <a:prstGeom prst="rect">
            <a:avLst/>
          </a:prstGeom>
        </p:spPr>
      </p:pic>
      <p:pic>
        <p:nvPicPr>
          <p:cNvPr id="70" name="Imagem 69" descr="Forma&#10;&#10;Descrição gerada automaticamente">
            <a:extLst>
              <a:ext uri="{FF2B5EF4-FFF2-40B4-BE49-F238E27FC236}">
                <a16:creationId xmlns:a16="http://schemas.microsoft.com/office/drawing/2014/main" id="{667467D7-7164-3F06-4F27-9915075408A2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-2000"/>
                    </a14:imgEffect>
                    <a14:imgEffect>
                      <a14:brightnessContrast bright="55000" contras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464" y="1387381"/>
            <a:ext cx="441092" cy="441092"/>
          </a:xfrm>
          <a:prstGeom prst="rect">
            <a:avLst/>
          </a:prstGeom>
        </p:spPr>
      </p:pic>
      <p:sp>
        <p:nvSpPr>
          <p:cNvPr id="71" name="CaixaDeTexto 70">
            <a:extLst>
              <a:ext uri="{FF2B5EF4-FFF2-40B4-BE49-F238E27FC236}">
                <a16:creationId xmlns:a16="http://schemas.microsoft.com/office/drawing/2014/main" id="{E7B3F055-44F4-3FDD-6F6D-C7C5DFC7DDC7}"/>
              </a:ext>
            </a:extLst>
          </p:cNvPr>
          <p:cNvSpPr txBox="1"/>
          <p:nvPr/>
        </p:nvSpPr>
        <p:spPr>
          <a:xfrm>
            <a:off x="8549126" y="2071077"/>
            <a:ext cx="1820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3FB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Olá, João da Silva,</a:t>
            </a:r>
          </a:p>
        </p:txBody>
      </p:sp>
      <p:pic>
        <p:nvPicPr>
          <p:cNvPr id="75" name="Imagem 74" descr="Tela de celula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995A96CA-C800-9948-7801-692ACA7F225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-1000"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699" y="2419272"/>
            <a:ext cx="2433452" cy="116712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1" name="Imagem 80" descr="Fundo preto com letras brancas&#10;&#10;Descrição gerada automaticamente">
            <a:extLst>
              <a:ext uri="{FF2B5EF4-FFF2-40B4-BE49-F238E27FC236}">
                <a16:creationId xmlns:a16="http://schemas.microsoft.com/office/drawing/2014/main" id="{6ABA947C-49CF-C7E3-5220-80D94981A783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47" t="41103" r="14265" b="44266"/>
          <a:stretch/>
        </p:blipFill>
        <p:spPr>
          <a:xfrm>
            <a:off x="9417213" y="3520434"/>
            <a:ext cx="747096" cy="152231"/>
          </a:xfrm>
          <a:prstGeom prst="rect">
            <a:avLst/>
          </a:prstGeom>
        </p:spPr>
      </p:pic>
      <p:sp>
        <p:nvSpPr>
          <p:cNvPr id="82" name="Círculo: Vazio 81">
            <a:extLst>
              <a:ext uri="{FF2B5EF4-FFF2-40B4-BE49-F238E27FC236}">
                <a16:creationId xmlns:a16="http://schemas.microsoft.com/office/drawing/2014/main" id="{6A0C2D9F-3B02-C37E-D195-30C34F4650F3}"/>
              </a:ext>
            </a:extLst>
          </p:cNvPr>
          <p:cNvSpPr/>
          <p:nvPr/>
        </p:nvSpPr>
        <p:spPr>
          <a:xfrm>
            <a:off x="9665576" y="3551286"/>
            <a:ext cx="111481" cy="140808"/>
          </a:xfrm>
          <a:prstGeom prst="donut">
            <a:avLst/>
          </a:prstGeom>
          <a:solidFill>
            <a:srgbClr val="E2F4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87" name="Imagem 86" descr="Texto preto em fundo amarelo&#10;&#10;Descrição gerada automaticamente com confiança média">
            <a:extLst>
              <a:ext uri="{FF2B5EF4-FFF2-40B4-BE49-F238E27FC236}">
                <a16:creationId xmlns:a16="http://schemas.microsoft.com/office/drawing/2014/main" id="{30F2BB54-B5EC-DF9A-3E35-0970570BFA4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818" y="3829567"/>
            <a:ext cx="846559" cy="671063"/>
          </a:xfrm>
          <a:prstGeom prst="rect">
            <a:avLst/>
          </a:prstGeom>
        </p:spPr>
      </p:pic>
      <p:pic>
        <p:nvPicPr>
          <p:cNvPr id="89" name="Imagem 88" descr="Placa branca com letras vermelhas&#10;&#10;Descrição gerada automaticamente com confiança média">
            <a:extLst>
              <a:ext uri="{FF2B5EF4-FFF2-40B4-BE49-F238E27FC236}">
                <a16:creationId xmlns:a16="http://schemas.microsoft.com/office/drawing/2014/main" id="{2B7C04C4-94D2-8131-85B6-DC4C73DAF70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818" y="4598428"/>
            <a:ext cx="846559" cy="643655"/>
          </a:xfrm>
          <a:prstGeom prst="rect">
            <a:avLst/>
          </a:prstGeom>
        </p:spPr>
      </p:pic>
      <p:cxnSp>
        <p:nvCxnSpPr>
          <p:cNvPr id="96" name="Conector reto 95">
            <a:extLst>
              <a:ext uri="{FF2B5EF4-FFF2-40B4-BE49-F238E27FC236}">
                <a16:creationId xmlns:a16="http://schemas.microsoft.com/office/drawing/2014/main" id="{80AC0E38-C687-5F61-C476-B78A2C8E5E6D}"/>
              </a:ext>
            </a:extLst>
          </p:cNvPr>
          <p:cNvCxnSpPr>
            <a:cxnSpLocks/>
          </p:cNvCxnSpPr>
          <p:nvPr/>
        </p:nvCxnSpPr>
        <p:spPr>
          <a:xfrm>
            <a:off x="10976373" y="4060769"/>
            <a:ext cx="0" cy="240216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tângulo: Cantos Arredondados 98">
            <a:extLst>
              <a:ext uri="{FF2B5EF4-FFF2-40B4-BE49-F238E27FC236}">
                <a16:creationId xmlns:a16="http://schemas.microsoft.com/office/drawing/2014/main" id="{FD5CC16B-7B9F-97E0-96A2-ABAC3B80EE87}"/>
              </a:ext>
            </a:extLst>
          </p:cNvPr>
          <p:cNvSpPr/>
          <p:nvPr/>
        </p:nvSpPr>
        <p:spPr>
          <a:xfrm>
            <a:off x="8576386" y="3781039"/>
            <a:ext cx="2326763" cy="749949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47ACF40F-8CEB-29BE-09FB-79D8F641586C}"/>
              </a:ext>
            </a:extLst>
          </p:cNvPr>
          <p:cNvSpPr/>
          <p:nvPr/>
        </p:nvSpPr>
        <p:spPr>
          <a:xfrm>
            <a:off x="8576386" y="4568070"/>
            <a:ext cx="2326763" cy="696285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659F2D27-71EF-471E-D76B-6D6AC0F86363}"/>
              </a:ext>
            </a:extLst>
          </p:cNvPr>
          <p:cNvSpPr txBox="1"/>
          <p:nvPr/>
        </p:nvSpPr>
        <p:spPr>
          <a:xfrm>
            <a:off x="9581881" y="4616097"/>
            <a:ext cx="153738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Aharoni" panose="02010803020104030203" pitchFamily="2" charset="-79"/>
                <a:cs typeface="Aharoni" panose="02010803020104030203" pitchFamily="2" charset="-79"/>
              </a:rPr>
              <a:t>A droga da Obediência</a:t>
            </a:r>
          </a:p>
          <a:p>
            <a:r>
              <a:rPr lang="pt-BR" sz="800" dirty="0">
                <a:solidFill>
                  <a:schemeClr val="bg1"/>
                </a:solidFill>
                <a:highlight>
                  <a:srgbClr val="0000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Pedro Bandeira</a:t>
            </a:r>
          </a:p>
          <a:p>
            <a:r>
              <a:rPr lang="pt-BR" sz="800" dirty="0">
                <a:latin typeface="Aharoni" panose="02010803020104030203" pitchFamily="2" charset="-79"/>
                <a:cs typeface="Aharoni" panose="02010803020104030203" pitchFamily="2" charset="-79"/>
              </a:rPr>
              <a:t>Editora Moderna</a:t>
            </a:r>
          </a:p>
          <a:p>
            <a:r>
              <a:rPr lang="pt-BR" sz="800" dirty="0">
                <a:highlight>
                  <a:srgbClr val="00FF00"/>
                </a:highlight>
                <a:latin typeface="Arial Black" panose="020B0A04020102020204" pitchFamily="34" charset="0"/>
                <a:cs typeface="Aharoni" panose="02010803020104030203" pitchFamily="2" charset="-79"/>
              </a:rPr>
              <a:t>R$:39,00</a:t>
            </a:r>
          </a:p>
          <a:p>
            <a:endParaRPr lang="pt-BR" dirty="0"/>
          </a:p>
        </p:txBody>
      </p: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6F59063D-D186-50D5-E596-2F14CF3D2946}"/>
              </a:ext>
            </a:extLst>
          </p:cNvPr>
          <p:cNvSpPr txBox="1"/>
          <p:nvPr/>
        </p:nvSpPr>
        <p:spPr>
          <a:xfrm>
            <a:off x="9520340" y="3853269"/>
            <a:ext cx="14491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Aharoni" panose="02010803020104030203" pitchFamily="2" charset="-79"/>
                <a:cs typeface="Aharoni" panose="02010803020104030203" pitchFamily="2" charset="-79"/>
              </a:rPr>
              <a:t>Tinha tudo pra dar certo</a:t>
            </a:r>
          </a:p>
          <a:p>
            <a:r>
              <a:rPr lang="pt-BR" sz="800" dirty="0">
                <a:solidFill>
                  <a:schemeClr val="bg1"/>
                </a:solidFill>
                <a:highlight>
                  <a:srgbClr val="0000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Rodrigo Fernandes</a:t>
            </a:r>
          </a:p>
          <a:p>
            <a:r>
              <a:rPr lang="pt-BR" sz="800" b="1" dirty="0">
                <a:latin typeface="Aharoni" panose="02010803020104030203" pitchFamily="2" charset="-79"/>
                <a:cs typeface="Aharoni" panose="02010803020104030203" pitchFamily="2" charset="-79"/>
              </a:rPr>
              <a:t>Editora Tempero</a:t>
            </a:r>
          </a:p>
          <a:p>
            <a:r>
              <a:rPr lang="pt-BR" sz="800" dirty="0">
                <a:highlight>
                  <a:srgbClr val="00FF00"/>
                </a:highlight>
                <a:latin typeface="Arial Black" panose="020B0A04020102020204" pitchFamily="34" charset="0"/>
                <a:cs typeface="Aharoni" panose="02010803020104030203" pitchFamily="2" charset="-79"/>
              </a:rPr>
              <a:t>R$:47,98</a:t>
            </a:r>
          </a:p>
          <a:p>
            <a:endParaRPr lang="pt-BR" dirty="0"/>
          </a:p>
        </p:txBody>
      </p:sp>
      <p:pic>
        <p:nvPicPr>
          <p:cNvPr id="107" name="Imagem 106" descr="Uma imagem contendo Esquemático&#10;&#10;Descrição gerada automaticamente">
            <a:extLst>
              <a:ext uri="{FF2B5EF4-FFF2-40B4-BE49-F238E27FC236}">
                <a16:creationId xmlns:a16="http://schemas.microsoft.com/office/drawing/2014/main" id="{C91ACAC7-F4F6-3425-8453-7719D4A33E7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sharpenSoften amount="86000"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745" y="3239893"/>
            <a:ext cx="407710" cy="272252"/>
          </a:xfrm>
          <a:prstGeom prst="rect">
            <a:avLst/>
          </a:prstGeom>
        </p:spPr>
      </p:pic>
      <p:pic>
        <p:nvPicPr>
          <p:cNvPr id="111" name="Imagem 110" descr="Logotipo&#10;&#10;Descrição gerada automaticamente">
            <a:extLst>
              <a:ext uri="{FF2B5EF4-FFF2-40B4-BE49-F238E27FC236}">
                <a16:creationId xmlns:a16="http://schemas.microsoft.com/office/drawing/2014/main" id="{A30845E4-EB9F-6E01-1811-A715754DAADE}"/>
              </a:ext>
            </a:extLst>
          </p:cNvPr>
          <p:cNvPicPr>
            <a:picLocks noChangeAspect="1"/>
          </p:cNvPicPr>
          <p:nvPr/>
        </p:nvPicPr>
        <p:blipFill>
          <a:blip r:embed="rId2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colorTemperature colorTemp="1800"/>
                    </a14:imgEffect>
                    <a14:imgEffect>
                      <a14:saturation sat="0"/>
                    </a14:imgEffect>
                    <a14:imgEffect>
                      <a14:brightnessContrast bright="-100000"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1304" flipH="1">
            <a:off x="1855189" y="5848049"/>
            <a:ext cx="540449" cy="781167"/>
          </a:xfrm>
          <a:prstGeom prst="rect">
            <a:avLst/>
          </a:prstGeom>
        </p:spPr>
      </p:pic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386F59C1-6503-A66E-C654-45CC7662F78B}"/>
              </a:ext>
            </a:extLst>
          </p:cNvPr>
          <p:cNvSpPr txBox="1"/>
          <p:nvPr/>
        </p:nvSpPr>
        <p:spPr>
          <a:xfrm>
            <a:off x="2525382" y="6107152"/>
            <a:ext cx="1590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4496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Leve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9BF5517E-9181-BDF4-91C9-606BA736D050}"/>
              </a:ext>
            </a:extLst>
          </p:cNvPr>
          <p:cNvSpPr txBox="1"/>
          <p:nvPr/>
        </p:nvSpPr>
        <p:spPr>
          <a:xfrm>
            <a:off x="6679602" y="2292567"/>
            <a:ext cx="2004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4496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Moderno</a:t>
            </a: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C4DC1C79-1451-ED10-8261-565F9477D2EB}"/>
              </a:ext>
            </a:extLst>
          </p:cNvPr>
          <p:cNvSpPr txBox="1"/>
          <p:nvPr/>
        </p:nvSpPr>
        <p:spPr>
          <a:xfrm>
            <a:off x="7296773" y="5630911"/>
            <a:ext cx="2004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4496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Prático</a:t>
            </a:r>
          </a:p>
        </p:txBody>
      </p:sp>
      <p:sp>
        <p:nvSpPr>
          <p:cNvPr id="117" name="CaixaDeTexto 116">
            <a:extLst>
              <a:ext uri="{FF2B5EF4-FFF2-40B4-BE49-F238E27FC236}">
                <a16:creationId xmlns:a16="http://schemas.microsoft.com/office/drawing/2014/main" id="{14E6D29D-E2B3-B5D2-A583-7D7711A9B8BC}"/>
              </a:ext>
            </a:extLst>
          </p:cNvPr>
          <p:cNvSpPr txBox="1"/>
          <p:nvPr/>
        </p:nvSpPr>
        <p:spPr>
          <a:xfrm>
            <a:off x="1759398" y="77812"/>
            <a:ext cx="969894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6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4072A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Chegou o novo App da CIA do Livro!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1941D4A-B42D-2657-C3CA-561254E662EE}"/>
              </a:ext>
            </a:extLst>
          </p:cNvPr>
          <p:cNvSpPr txBox="1"/>
          <p:nvPr/>
        </p:nvSpPr>
        <p:spPr>
          <a:xfrm>
            <a:off x="1084259" y="1192024"/>
            <a:ext cx="1173707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000" dirty="0">
                <a:latin typeface="Aptos SemiBold" panose="020F0502020204030204" pitchFamily="34" charset="0"/>
              </a:rPr>
              <a:t>11:35</a:t>
            </a:r>
          </a:p>
        </p:txBody>
      </p:sp>
      <p:pic>
        <p:nvPicPr>
          <p:cNvPr id="17" name="Imagem 16" descr="Imagem em preto e branco&#10;&#10;Descrição gerada automaticamente com confiança baixa">
            <a:extLst>
              <a:ext uri="{FF2B5EF4-FFF2-40B4-BE49-F238E27FC236}">
                <a16:creationId xmlns:a16="http://schemas.microsoft.com/office/drawing/2014/main" id="{E2345C13-85F8-B797-272F-582357334F52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7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78656" y="1156769"/>
            <a:ext cx="296314" cy="296314"/>
          </a:xfrm>
          <a:prstGeom prst="rect">
            <a:avLst/>
          </a:prstGeom>
        </p:spPr>
      </p:pic>
      <p:pic>
        <p:nvPicPr>
          <p:cNvPr id="18" name="Imagem 17" descr="Uma imagem contendo Ícone&#10;&#10;Descrição gerada automaticamente">
            <a:extLst>
              <a:ext uri="{FF2B5EF4-FFF2-40B4-BE49-F238E27FC236}">
                <a16:creationId xmlns:a16="http://schemas.microsoft.com/office/drawing/2014/main" id="{9FFEAC68-B722-8DB5-8511-69EC5640F3AE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897" b="20576"/>
          <a:stretch/>
        </p:blipFill>
        <p:spPr>
          <a:xfrm>
            <a:off x="2170998" y="1228514"/>
            <a:ext cx="420763" cy="145606"/>
          </a:xfrm>
          <a:prstGeom prst="rect">
            <a:avLst/>
          </a:prstGeom>
        </p:spPr>
      </p:pic>
      <p:sp>
        <p:nvSpPr>
          <p:cNvPr id="26" name="Triângulo isósceles 25">
            <a:extLst>
              <a:ext uri="{FF2B5EF4-FFF2-40B4-BE49-F238E27FC236}">
                <a16:creationId xmlns:a16="http://schemas.microsoft.com/office/drawing/2014/main" id="{E454CC63-F6A0-5BCA-FDE8-71324D4F43CB}"/>
              </a:ext>
            </a:extLst>
          </p:cNvPr>
          <p:cNvSpPr/>
          <p:nvPr/>
        </p:nvSpPr>
        <p:spPr>
          <a:xfrm rot="16200000">
            <a:off x="1117162" y="5538639"/>
            <a:ext cx="163773" cy="195988"/>
          </a:xfrm>
          <a:prstGeom prst="triangl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4629FF08-E875-E9D2-EDA5-B1724A78ED97}"/>
              </a:ext>
            </a:extLst>
          </p:cNvPr>
          <p:cNvSpPr/>
          <p:nvPr/>
        </p:nvSpPr>
        <p:spPr>
          <a:xfrm>
            <a:off x="1945885" y="5566897"/>
            <a:ext cx="200811" cy="16377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89E949AC-C765-4C34-F70D-C972365E4A80}"/>
              </a:ext>
            </a:extLst>
          </p:cNvPr>
          <p:cNvSpPr/>
          <p:nvPr/>
        </p:nvSpPr>
        <p:spPr>
          <a:xfrm>
            <a:off x="2678656" y="5531538"/>
            <a:ext cx="191067" cy="1876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2F8BFDB-A88D-1BCB-DF41-C99D65AC7EC6}"/>
              </a:ext>
            </a:extLst>
          </p:cNvPr>
          <p:cNvSpPr txBox="1"/>
          <p:nvPr/>
        </p:nvSpPr>
        <p:spPr>
          <a:xfrm>
            <a:off x="8588798" y="1834246"/>
            <a:ext cx="7582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bg1">
                    <a:lumMod val="50000"/>
                  </a:schemeClr>
                </a:solidFill>
              </a:rPr>
              <a:t>Pesquisar</a:t>
            </a:r>
          </a:p>
        </p:txBody>
      </p:sp>
      <p:pic>
        <p:nvPicPr>
          <p:cNvPr id="3" name="Imagem 2" descr="Logotipo, nome da empresa&#10;&#10;Descrição gerada automaticamente">
            <a:extLst>
              <a:ext uri="{FF2B5EF4-FFF2-40B4-BE49-F238E27FC236}">
                <a16:creationId xmlns:a16="http://schemas.microsoft.com/office/drawing/2014/main" id="{AC251AB6-351E-ACBF-770B-2274A8894563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5" t="17322" r="18203" b="16837"/>
          <a:stretch/>
        </p:blipFill>
        <p:spPr>
          <a:xfrm>
            <a:off x="1064378" y="2652992"/>
            <a:ext cx="2047137" cy="1368667"/>
          </a:xfrm>
          <a:prstGeom prst="rect">
            <a:avLst/>
          </a:prstGeom>
        </p:spPr>
      </p:pic>
      <p:pic>
        <p:nvPicPr>
          <p:cNvPr id="7" name="Imagem 6" descr="Desenho de uma placa&#10;&#10;Descrição gerada automaticamente com confiança média">
            <a:extLst>
              <a:ext uri="{FF2B5EF4-FFF2-40B4-BE49-F238E27FC236}">
                <a16:creationId xmlns:a16="http://schemas.microsoft.com/office/drawing/2014/main" id="{9E2DB3C4-84EF-EE1F-9FF5-FAC2FFA4A8C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sharpenSoften amount="49000"/>
                    </a14:imgEffect>
                    <a14:imgEffect>
                      <a14:colorTemperature colorTemp="6490"/>
                    </a14:imgEffect>
                    <a14:imgEffect>
                      <a14:saturation sat="400000"/>
                    </a14:imgEffect>
                    <a14:imgEffect>
                      <a14:brightnessContrast bright="37000" contras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5" y="1670069"/>
            <a:ext cx="1799436" cy="1162522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3768A0E7-2A9A-DF83-1051-E08AF2AAA9FC}"/>
              </a:ext>
            </a:extLst>
          </p:cNvPr>
          <p:cNvSpPr txBox="1"/>
          <p:nvPr/>
        </p:nvSpPr>
        <p:spPr>
          <a:xfrm>
            <a:off x="4376813" y="1192024"/>
            <a:ext cx="1173707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000" dirty="0">
                <a:latin typeface="Aptos SemiBold" panose="020F0502020204030204" pitchFamily="34" charset="0"/>
              </a:rPr>
              <a:t>11:35</a:t>
            </a:r>
          </a:p>
        </p:txBody>
      </p:sp>
      <p:pic>
        <p:nvPicPr>
          <p:cNvPr id="19" name="Imagem 18" descr="Imagem em preto e branco&#10;&#10;Descrição gerada automaticamente com confiança baixa">
            <a:extLst>
              <a:ext uri="{FF2B5EF4-FFF2-40B4-BE49-F238E27FC236}">
                <a16:creationId xmlns:a16="http://schemas.microsoft.com/office/drawing/2014/main" id="{0CA74979-DA27-B31B-A816-87CA1F30FBE7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7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71210" y="1156769"/>
            <a:ext cx="296314" cy="296314"/>
          </a:xfrm>
          <a:prstGeom prst="rect">
            <a:avLst/>
          </a:prstGeom>
        </p:spPr>
      </p:pic>
      <p:pic>
        <p:nvPicPr>
          <p:cNvPr id="20" name="Imagem 19" descr="Uma imagem contendo Ícone&#10;&#10;Descrição gerada automaticamente">
            <a:extLst>
              <a:ext uri="{FF2B5EF4-FFF2-40B4-BE49-F238E27FC236}">
                <a16:creationId xmlns:a16="http://schemas.microsoft.com/office/drawing/2014/main" id="{D2965F31-E544-508C-FD61-9D40F1BE6E88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897" b="20576"/>
          <a:stretch/>
        </p:blipFill>
        <p:spPr>
          <a:xfrm>
            <a:off x="5463552" y="1228514"/>
            <a:ext cx="420763" cy="145606"/>
          </a:xfrm>
          <a:prstGeom prst="rect">
            <a:avLst/>
          </a:prstGeom>
        </p:spPr>
      </p:pic>
      <p:pic>
        <p:nvPicPr>
          <p:cNvPr id="21" name="Imagem 20" descr="Desenho de uma placa&#10;&#10;Descrição gerada automaticamente com confiança média">
            <a:extLst>
              <a:ext uri="{FF2B5EF4-FFF2-40B4-BE49-F238E27FC236}">
                <a16:creationId xmlns:a16="http://schemas.microsoft.com/office/drawing/2014/main" id="{E6990A88-BB55-04F2-FCD0-2A6EB242B7B7}"/>
              </a:ext>
            </a:extLst>
          </p:cNvPr>
          <p:cNvPicPr>
            <a:picLocks noChangeAspect="1"/>
          </p:cNvPicPr>
          <p:nvPr/>
        </p:nvPicPr>
        <p:blipFill>
          <a:blip r:embed="rId33">
            <a:biLevel thresh="50000"/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sharpenSoften amount="50000"/>
                    </a14:imgEffect>
                    <a14:imgEffect>
                      <a14:colorTemperature colorTemp="6490"/>
                    </a14:imgEffect>
                    <a14:imgEffect>
                      <a14:saturation sat="400000"/>
                    </a14:imgEffect>
                    <a14:imgEffect>
                      <a14:brightnessContrast bright="-100000" contras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151" y="6006990"/>
            <a:ext cx="1031654" cy="666498"/>
          </a:xfrm>
          <a:prstGeom prst="rect">
            <a:avLst/>
          </a:prstGeom>
        </p:spPr>
      </p:pic>
      <p:pic>
        <p:nvPicPr>
          <p:cNvPr id="23" name="Imagem 22" descr="Desenho de uma placa&#10;&#10;Descrição gerada automaticamente com confiança média">
            <a:extLst>
              <a:ext uri="{FF2B5EF4-FFF2-40B4-BE49-F238E27FC236}">
                <a16:creationId xmlns:a16="http://schemas.microsoft.com/office/drawing/2014/main" id="{B0EA5A8B-D6C4-E44C-AFE3-22FD9CAAAB8A}"/>
              </a:ext>
            </a:extLst>
          </p:cNvPr>
          <p:cNvPicPr>
            <a:picLocks noChangeAspect="1"/>
          </p:cNvPicPr>
          <p:nvPr/>
        </p:nvPicPr>
        <p:blipFill>
          <a:blip r:embed="rId3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sharpenSoften amount="50000"/>
                    </a14:imgEffect>
                    <a14:imgEffect>
                      <a14:colorTemperature colorTemp="6490"/>
                    </a14:imgEffect>
                    <a14:imgEffect>
                      <a14:saturation sat="400000"/>
                    </a14:imgEffect>
                    <a14:imgEffect>
                      <a14:brightnessContrast bright="-100000" contras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465" y="1386451"/>
            <a:ext cx="689666" cy="445557"/>
          </a:xfrm>
          <a:prstGeom prst="rect">
            <a:avLst/>
          </a:prstGeom>
        </p:spPr>
      </p:pic>
      <p:sp>
        <p:nvSpPr>
          <p:cNvPr id="25" name="Triângulo isósceles 24">
            <a:extLst>
              <a:ext uri="{FF2B5EF4-FFF2-40B4-BE49-F238E27FC236}">
                <a16:creationId xmlns:a16="http://schemas.microsoft.com/office/drawing/2014/main" id="{A5903F03-80DF-2571-FCB9-1BFD9506550D}"/>
              </a:ext>
            </a:extLst>
          </p:cNvPr>
          <p:cNvSpPr/>
          <p:nvPr/>
        </p:nvSpPr>
        <p:spPr>
          <a:xfrm rot="16200000">
            <a:off x="4493823" y="5550790"/>
            <a:ext cx="163773" cy="195988"/>
          </a:xfrm>
          <a:prstGeom prst="triangl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9D7B5176-AC1F-FBFB-9948-7F7D59930289}"/>
              </a:ext>
            </a:extLst>
          </p:cNvPr>
          <p:cNvSpPr/>
          <p:nvPr/>
        </p:nvSpPr>
        <p:spPr>
          <a:xfrm>
            <a:off x="5259693" y="5544655"/>
            <a:ext cx="200811" cy="16377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08F71436-165E-DB9A-73C2-E169F49B6B2C}"/>
              </a:ext>
            </a:extLst>
          </p:cNvPr>
          <p:cNvSpPr/>
          <p:nvPr/>
        </p:nvSpPr>
        <p:spPr>
          <a:xfrm>
            <a:off x="5992464" y="5527241"/>
            <a:ext cx="191067" cy="1876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9" name="Imagem 38" descr="Logotipo&#10;&#10;Descrição gerada automaticamente">
            <a:extLst>
              <a:ext uri="{FF2B5EF4-FFF2-40B4-BE49-F238E27FC236}">
                <a16:creationId xmlns:a16="http://schemas.microsoft.com/office/drawing/2014/main" id="{5D835665-D43E-6111-8DE3-058C415F8B33}"/>
              </a:ext>
            </a:extLst>
          </p:cNvPr>
          <p:cNvPicPr>
            <a:picLocks noChangeAspect="1"/>
          </p:cNvPicPr>
          <p:nvPr/>
        </p:nvPicPr>
        <p:blipFill>
          <a:blip r:embed="rId2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colorTemperature colorTemp="1800"/>
                    </a14:imgEffect>
                    <a14:imgEffect>
                      <a14:saturation sat="0"/>
                    </a14:imgEffect>
                    <a14:imgEffect>
                      <a14:brightnessContrast bright="-100000"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94759" flipH="1" flipV="1">
            <a:off x="6627864" y="1395019"/>
            <a:ext cx="540449" cy="1054068"/>
          </a:xfrm>
          <a:prstGeom prst="rect">
            <a:avLst/>
          </a:prstGeom>
        </p:spPr>
      </p:pic>
      <p:pic>
        <p:nvPicPr>
          <p:cNvPr id="41" name="Imagem 40" descr="Logotipo&#10;&#10;Descrição gerada automaticamente">
            <a:extLst>
              <a:ext uri="{FF2B5EF4-FFF2-40B4-BE49-F238E27FC236}">
                <a16:creationId xmlns:a16="http://schemas.microsoft.com/office/drawing/2014/main" id="{2FBD4F3D-4F1E-3562-24A8-EDBF72147F9E}"/>
              </a:ext>
            </a:extLst>
          </p:cNvPr>
          <p:cNvPicPr>
            <a:picLocks noChangeAspect="1"/>
          </p:cNvPicPr>
          <p:nvPr/>
        </p:nvPicPr>
        <p:blipFill>
          <a:blip r:embed="rId2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colorTemperature colorTemp="1800"/>
                    </a14:imgEffect>
                    <a14:imgEffect>
                      <a14:saturation sat="0"/>
                    </a14:imgEffect>
                    <a14:imgEffect>
                      <a14:brightnessContrast bright="-100000"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96966" flipH="1">
            <a:off x="7962967" y="4716966"/>
            <a:ext cx="540449" cy="7811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5688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115" grpId="0"/>
      <p:bldP spid="116" grpId="0"/>
      <p:bldP spid="1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0A65E1E-2BDA-687B-09CB-FE8ED6C46AA0}"/>
              </a:ext>
            </a:extLst>
          </p:cNvPr>
          <p:cNvSpPr/>
          <p:nvPr/>
        </p:nvSpPr>
        <p:spPr>
          <a:xfrm>
            <a:off x="892505" y="954894"/>
            <a:ext cx="2497541" cy="504967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riângulo isósceles 4">
            <a:extLst>
              <a:ext uri="{FF2B5EF4-FFF2-40B4-BE49-F238E27FC236}">
                <a16:creationId xmlns:a16="http://schemas.microsoft.com/office/drawing/2014/main" id="{86280824-1697-58D0-8DA4-3F558CEA45AC}"/>
              </a:ext>
            </a:extLst>
          </p:cNvPr>
          <p:cNvSpPr/>
          <p:nvPr/>
        </p:nvSpPr>
        <p:spPr>
          <a:xfrm rot="16200000">
            <a:off x="1303122" y="5597490"/>
            <a:ext cx="163773" cy="195988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2C59A816-84EF-541D-C94C-EB4167DC8074}"/>
              </a:ext>
            </a:extLst>
          </p:cNvPr>
          <p:cNvSpPr/>
          <p:nvPr/>
        </p:nvSpPr>
        <p:spPr>
          <a:xfrm>
            <a:off x="2050131" y="5577773"/>
            <a:ext cx="195990" cy="235422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9D9B50F-E627-C6E2-17E7-DC6B3E5D5E2E}"/>
              </a:ext>
            </a:extLst>
          </p:cNvPr>
          <p:cNvSpPr/>
          <p:nvPr/>
        </p:nvSpPr>
        <p:spPr>
          <a:xfrm>
            <a:off x="2758109" y="5579650"/>
            <a:ext cx="191067" cy="18765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B950C24-1EC3-5810-E15B-31F5E7E5BFD2}"/>
              </a:ext>
            </a:extLst>
          </p:cNvPr>
          <p:cNvSpPr txBox="1"/>
          <p:nvPr/>
        </p:nvSpPr>
        <p:spPr>
          <a:xfrm>
            <a:off x="1255356" y="1198870"/>
            <a:ext cx="1173707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Aptos SemiBold" panose="020F0502020204030204" pitchFamily="34" charset="0"/>
              </a:rPr>
              <a:t>11:35</a:t>
            </a:r>
          </a:p>
        </p:txBody>
      </p:sp>
      <p:pic>
        <p:nvPicPr>
          <p:cNvPr id="9" name="Imagem 8" descr="Uma imagem contendo Ícone&#10;&#10;Descrição gerada automaticamente">
            <a:extLst>
              <a:ext uri="{FF2B5EF4-FFF2-40B4-BE49-F238E27FC236}">
                <a16:creationId xmlns:a16="http://schemas.microsoft.com/office/drawing/2014/main" id="{082063D9-C1DC-CAF0-571D-45CEAFD5C7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97" b="20576"/>
          <a:stretch/>
        </p:blipFill>
        <p:spPr>
          <a:xfrm>
            <a:off x="2302610" y="1249571"/>
            <a:ext cx="420763" cy="145606"/>
          </a:xfrm>
          <a:prstGeom prst="rect">
            <a:avLst/>
          </a:prstGeom>
        </p:spPr>
      </p:pic>
      <p:pic>
        <p:nvPicPr>
          <p:cNvPr id="10" name="Imagem 9" descr="Imagem em preto e branco&#10;&#10;Descrição gerada automaticamente com confiança baixa">
            <a:extLst>
              <a:ext uri="{FF2B5EF4-FFF2-40B4-BE49-F238E27FC236}">
                <a16:creationId xmlns:a16="http://schemas.microsoft.com/office/drawing/2014/main" id="{668A576A-6E6A-1945-6EB0-946A50960E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01019" y="1158745"/>
            <a:ext cx="296314" cy="296314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0EA4DA0C-DBA0-D90A-5399-2B3C94961186}"/>
              </a:ext>
            </a:extLst>
          </p:cNvPr>
          <p:cNvSpPr/>
          <p:nvPr/>
        </p:nvSpPr>
        <p:spPr>
          <a:xfrm>
            <a:off x="906208" y="1453039"/>
            <a:ext cx="2483838" cy="399990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DFA3213-C156-EEE7-12C4-4EC58CD616EA}"/>
              </a:ext>
            </a:extLst>
          </p:cNvPr>
          <p:cNvSpPr/>
          <p:nvPr/>
        </p:nvSpPr>
        <p:spPr>
          <a:xfrm>
            <a:off x="892504" y="1445091"/>
            <a:ext cx="2497541" cy="1079297"/>
          </a:xfrm>
          <a:prstGeom prst="rect">
            <a:avLst/>
          </a:prstGeom>
          <a:solidFill>
            <a:srgbClr val="4072AF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03569911-6A01-4105-E877-4FB55CF3B046}"/>
              </a:ext>
            </a:extLst>
          </p:cNvPr>
          <p:cNvSpPr/>
          <p:nvPr/>
        </p:nvSpPr>
        <p:spPr>
          <a:xfrm>
            <a:off x="929915" y="2017783"/>
            <a:ext cx="2422717" cy="23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3FBFF"/>
              </a:highlight>
            </a:endParaRPr>
          </a:p>
        </p:txBody>
      </p:sp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4BACE3FE-9648-8D97-5167-8A0DDCDEB9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404" y="2040612"/>
            <a:ext cx="241963" cy="241963"/>
          </a:xfrm>
          <a:prstGeom prst="rect">
            <a:avLst/>
          </a:prstGeom>
        </p:spPr>
      </p:pic>
      <p:pic>
        <p:nvPicPr>
          <p:cNvPr id="15" name="Imagem 1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4B98E472-1C72-94A9-07E2-619FC29346F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63000" contras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63" t="21000" r="31927" b="23031"/>
          <a:stretch/>
        </p:blipFill>
        <p:spPr>
          <a:xfrm>
            <a:off x="966464" y="1533443"/>
            <a:ext cx="401270" cy="395988"/>
          </a:xfrm>
          <a:prstGeom prst="rect">
            <a:avLst/>
          </a:prstGeom>
        </p:spPr>
      </p:pic>
      <p:pic>
        <p:nvPicPr>
          <p:cNvPr id="18" name="Imagem 17" descr="Forma&#10;&#10;Descrição gerada automaticamente">
            <a:extLst>
              <a:ext uri="{FF2B5EF4-FFF2-40B4-BE49-F238E27FC236}">
                <a16:creationId xmlns:a16="http://schemas.microsoft.com/office/drawing/2014/main" id="{A476CAD8-A7A3-B2B8-F8DF-8646B212C26B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-2000"/>
                    </a14:imgEffect>
                    <a14:imgEffect>
                      <a14:brightnessContrast bright="55000" contras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680" y="1529785"/>
            <a:ext cx="441092" cy="441092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2AB8B11E-A6FB-AEB2-61DB-BBEBE3214ACC}"/>
              </a:ext>
            </a:extLst>
          </p:cNvPr>
          <p:cNvSpPr txBox="1"/>
          <p:nvPr/>
        </p:nvSpPr>
        <p:spPr>
          <a:xfrm>
            <a:off x="899356" y="2272826"/>
            <a:ext cx="2497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2">
                    <a:lumMod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Olá, João da Silva,</a:t>
            </a:r>
          </a:p>
        </p:txBody>
      </p:sp>
      <p:pic>
        <p:nvPicPr>
          <p:cNvPr id="20" name="Imagem 19" descr="Tela de celula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74DBD127-EBCB-CDBF-0622-15462D2E1C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"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15" y="2561676"/>
            <a:ext cx="2433452" cy="116712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1" name="Imagem 20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59C09F8-9260-A899-12CD-351938A8D21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47" t="41103" r="14265" b="44266"/>
          <a:stretch/>
        </p:blipFill>
        <p:spPr>
          <a:xfrm>
            <a:off x="1781429" y="3662838"/>
            <a:ext cx="747096" cy="152231"/>
          </a:xfrm>
          <a:prstGeom prst="rect">
            <a:avLst/>
          </a:prstGeom>
        </p:spPr>
      </p:pic>
      <p:sp>
        <p:nvSpPr>
          <p:cNvPr id="22" name="Círculo: Vazio 21">
            <a:extLst>
              <a:ext uri="{FF2B5EF4-FFF2-40B4-BE49-F238E27FC236}">
                <a16:creationId xmlns:a16="http://schemas.microsoft.com/office/drawing/2014/main" id="{2CACDE06-39FC-D888-5034-3A1FB8CAEAE0}"/>
              </a:ext>
            </a:extLst>
          </p:cNvPr>
          <p:cNvSpPr/>
          <p:nvPr/>
        </p:nvSpPr>
        <p:spPr>
          <a:xfrm>
            <a:off x="2029792" y="3693690"/>
            <a:ext cx="111481" cy="140808"/>
          </a:xfrm>
          <a:prstGeom prst="donut">
            <a:avLst/>
          </a:prstGeom>
          <a:solidFill>
            <a:srgbClr val="E65E1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3" name="Imagem 22" descr="Texto preto em fundo amarelo&#10;&#10;Descrição gerada automaticamente com confiança média">
            <a:extLst>
              <a:ext uri="{FF2B5EF4-FFF2-40B4-BE49-F238E27FC236}">
                <a16:creationId xmlns:a16="http://schemas.microsoft.com/office/drawing/2014/main" id="{BE00BF52-673B-81E4-133D-9DF633FE2B0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034" y="3971971"/>
            <a:ext cx="846559" cy="671063"/>
          </a:xfrm>
          <a:prstGeom prst="rect">
            <a:avLst/>
          </a:prstGeom>
        </p:spPr>
      </p:pic>
      <p:pic>
        <p:nvPicPr>
          <p:cNvPr id="24" name="Imagem 23" descr="Placa branca com letras vermelhas&#10;&#10;Descrição gerada automaticamente com confiança média">
            <a:extLst>
              <a:ext uri="{FF2B5EF4-FFF2-40B4-BE49-F238E27FC236}">
                <a16:creationId xmlns:a16="http://schemas.microsoft.com/office/drawing/2014/main" id="{14B6CA30-A9D9-D8A9-1325-3B7C44FC8ED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034" y="4740832"/>
            <a:ext cx="846559" cy="643655"/>
          </a:xfrm>
          <a:prstGeom prst="rect">
            <a:avLst/>
          </a:prstGeom>
        </p:spPr>
      </p:pic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219741BD-74CB-DC52-0479-B423AE0C1B21}"/>
              </a:ext>
            </a:extLst>
          </p:cNvPr>
          <p:cNvCxnSpPr>
            <a:cxnSpLocks/>
          </p:cNvCxnSpPr>
          <p:nvPr/>
        </p:nvCxnSpPr>
        <p:spPr>
          <a:xfrm>
            <a:off x="3340589" y="4203173"/>
            <a:ext cx="0" cy="240216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9AC93EDB-DFAF-EE08-C894-FFB8E830DD8E}"/>
              </a:ext>
            </a:extLst>
          </p:cNvPr>
          <p:cNvSpPr/>
          <p:nvPr/>
        </p:nvSpPr>
        <p:spPr>
          <a:xfrm>
            <a:off x="940602" y="3923443"/>
            <a:ext cx="2326763" cy="749949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09F682E3-4F63-82FB-97FC-D67ABE01B33E}"/>
              </a:ext>
            </a:extLst>
          </p:cNvPr>
          <p:cNvSpPr/>
          <p:nvPr/>
        </p:nvSpPr>
        <p:spPr>
          <a:xfrm>
            <a:off x="940602" y="4710474"/>
            <a:ext cx="2326763" cy="696285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1515C8C-FB85-D0AC-D3CA-B2DFDFB430F8}"/>
              </a:ext>
            </a:extLst>
          </p:cNvPr>
          <p:cNvSpPr txBox="1"/>
          <p:nvPr/>
        </p:nvSpPr>
        <p:spPr>
          <a:xfrm>
            <a:off x="1946097" y="4758501"/>
            <a:ext cx="153738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Aharoni" panose="02010803020104030203" pitchFamily="2" charset="-79"/>
                <a:cs typeface="Aharoni" panose="02010803020104030203" pitchFamily="2" charset="-79"/>
              </a:rPr>
              <a:t>A droga da Obediência</a:t>
            </a:r>
          </a:p>
          <a:p>
            <a:r>
              <a:rPr lang="pt-BR" sz="800" dirty="0">
                <a:solidFill>
                  <a:schemeClr val="bg1"/>
                </a:solidFill>
                <a:highlight>
                  <a:srgbClr val="0000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Pedro Bandeira</a:t>
            </a:r>
          </a:p>
          <a:p>
            <a:r>
              <a:rPr lang="pt-BR" sz="800" dirty="0">
                <a:latin typeface="Aharoni" panose="02010803020104030203" pitchFamily="2" charset="-79"/>
                <a:cs typeface="Aharoni" panose="02010803020104030203" pitchFamily="2" charset="-79"/>
              </a:rPr>
              <a:t>Editora Moderna</a:t>
            </a:r>
          </a:p>
          <a:p>
            <a:r>
              <a:rPr lang="pt-BR" sz="800" dirty="0">
                <a:highlight>
                  <a:srgbClr val="E65E1A"/>
                </a:highlight>
                <a:latin typeface="Arial Black" panose="020B0A04020102020204" pitchFamily="34" charset="0"/>
                <a:cs typeface="Aharoni" panose="02010803020104030203" pitchFamily="2" charset="-79"/>
              </a:rPr>
              <a:t>R$:39,00</a:t>
            </a:r>
          </a:p>
          <a:p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FD780DD-0FFD-226B-257C-601DDCFAB68B}"/>
              </a:ext>
            </a:extLst>
          </p:cNvPr>
          <p:cNvSpPr txBox="1"/>
          <p:nvPr/>
        </p:nvSpPr>
        <p:spPr>
          <a:xfrm>
            <a:off x="1884556" y="3995673"/>
            <a:ext cx="14491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Aharoni" panose="02010803020104030203" pitchFamily="2" charset="-79"/>
                <a:cs typeface="Aharoni" panose="02010803020104030203" pitchFamily="2" charset="-79"/>
              </a:rPr>
              <a:t>Tinha tudo pra dar certo</a:t>
            </a:r>
          </a:p>
          <a:p>
            <a:r>
              <a:rPr lang="pt-BR" sz="800" dirty="0">
                <a:solidFill>
                  <a:schemeClr val="bg1"/>
                </a:solidFill>
                <a:highlight>
                  <a:srgbClr val="0000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Rodrigo Fernandes</a:t>
            </a:r>
          </a:p>
          <a:p>
            <a:r>
              <a:rPr lang="pt-BR" sz="800" b="1" dirty="0">
                <a:latin typeface="Aharoni" panose="02010803020104030203" pitchFamily="2" charset="-79"/>
                <a:cs typeface="Aharoni" panose="02010803020104030203" pitchFamily="2" charset="-79"/>
              </a:rPr>
              <a:t>Editora Tempero</a:t>
            </a:r>
          </a:p>
          <a:p>
            <a:r>
              <a:rPr lang="pt-BR" sz="800" dirty="0">
                <a:highlight>
                  <a:srgbClr val="E65E1A"/>
                </a:highlight>
                <a:latin typeface="Arial Black" panose="020B0A04020102020204" pitchFamily="34" charset="0"/>
                <a:cs typeface="Aharoni" panose="02010803020104030203" pitchFamily="2" charset="-79"/>
              </a:rPr>
              <a:t>R$:39,00</a:t>
            </a:r>
          </a:p>
          <a:p>
            <a:endParaRPr lang="pt-BR" dirty="0"/>
          </a:p>
        </p:txBody>
      </p:sp>
      <p:pic>
        <p:nvPicPr>
          <p:cNvPr id="30" name="Imagem 29" descr="Uma imagem contendo Esquemático&#10;&#10;Descrição gerada automaticamente">
            <a:extLst>
              <a:ext uri="{FF2B5EF4-FFF2-40B4-BE49-F238E27FC236}">
                <a16:creationId xmlns:a16="http://schemas.microsoft.com/office/drawing/2014/main" id="{726E7636-B59A-D32E-E594-177CB2EC9B5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86000"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961" y="3382297"/>
            <a:ext cx="407710" cy="272252"/>
          </a:xfrm>
          <a:prstGeom prst="rect">
            <a:avLst/>
          </a:prstGeom>
        </p:spPr>
      </p:pic>
      <p:sp>
        <p:nvSpPr>
          <p:cNvPr id="32" name="Retângulo 31">
            <a:extLst>
              <a:ext uri="{FF2B5EF4-FFF2-40B4-BE49-F238E27FC236}">
                <a16:creationId xmlns:a16="http://schemas.microsoft.com/office/drawing/2014/main" id="{EEC1ACCB-2827-3423-2C32-4CFDE7FDCC51}"/>
              </a:ext>
            </a:extLst>
          </p:cNvPr>
          <p:cNvSpPr/>
          <p:nvPr/>
        </p:nvSpPr>
        <p:spPr>
          <a:xfrm>
            <a:off x="901921" y="1460987"/>
            <a:ext cx="1749460" cy="3999906"/>
          </a:xfrm>
          <a:prstGeom prst="rect">
            <a:avLst/>
          </a:prstGeom>
          <a:solidFill>
            <a:srgbClr val="3B70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4" name="Imagem 33" descr="Ícone&#10;&#10;Descrição gerada automaticamente">
            <a:extLst>
              <a:ext uri="{FF2B5EF4-FFF2-40B4-BE49-F238E27FC236}">
                <a16:creationId xmlns:a16="http://schemas.microsoft.com/office/drawing/2014/main" id="{51FDE011-0BDD-6ED8-A68D-DF546EFF68EA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8" t="12938" r="12755" b="12465"/>
          <a:stretch/>
        </p:blipFill>
        <p:spPr>
          <a:xfrm>
            <a:off x="1390976" y="1560653"/>
            <a:ext cx="625472" cy="6279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8792D5E8-1D2A-F46B-02A1-52C12E2A6DED}"/>
              </a:ext>
            </a:extLst>
          </p:cNvPr>
          <p:cNvSpPr txBox="1"/>
          <p:nvPr/>
        </p:nvSpPr>
        <p:spPr>
          <a:xfrm>
            <a:off x="1208328" y="2244908"/>
            <a:ext cx="1094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E2F4F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Meu Perfil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90B4232A-40A7-8015-6E91-E6EC2B52FB1F}"/>
              </a:ext>
            </a:extLst>
          </p:cNvPr>
          <p:cNvSpPr txBox="1"/>
          <p:nvPr/>
        </p:nvSpPr>
        <p:spPr>
          <a:xfrm>
            <a:off x="950686" y="2853195"/>
            <a:ext cx="1858780" cy="21236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E2F4F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Notificações</a:t>
            </a:r>
          </a:p>
          <a:p>
            <a:endParaRPr lang="pt-BR" sz="1200" dirty="0">
              <a:solidFill>
                <a:srgbClr val="E2F4F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pt-BR" sz="1200" dirty="0">
                <a:solidFill>
                  <a:srgbClr val="E2F4F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Meus Pedidos</a:t>
            </a:r>
          </a:p>
          <a:p>
            <a:endParaRPr lang="pt-BR" sz="1200" dirty="0">
              <a:solidFill>
                <a:schemeClr val="bg2">
                  <a:lumMod val="2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pt-BR" sz="1200" dirty="0">
                <a:solidFill>
                  <a:srgbClr val="E2F4F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Meus Favoritos</a:t>
            </a:r>
          </a:p>
          <a:p>
            <a:endParaRPr lang="pt-BR" sz="1200" dirty="0">
              <a:solidFill>
                <a:schemeClr val="bg2">
                  <a:lumMod val="2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pt-BR" sz="1200" dirty="0">
                <a:solidFill>
                  <a:srgbClr val="E2F4F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Minhas Avaliações</a:t>
            </a:r>
          </a:p>
          <a:p>
            <a:endParaRPr lang="pt-BR" sz="1200" dirty="0">
              <a:solidFill>
                <a:schemeClr val="bg2">
                  <a:lumMod val="2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pt-BR" sz="1200" dirty="0">
                <a:solidFill>
                  <a:srgbClr val="E2F4F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Sair</a:t>
            </a:r>
          </a:p>
          <a:p>
            <a:r>
              <a:rPr lang="pt-BR" sz="1200" dirty="0">
                <a:solidFill>
                  <a:schemeClr val="bg2">
                    <a:lumMod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r>
              <a:rPr lang="pt-BR" sz="1200" dirty="0">
                <a:solidFill>
                  <a:srgbClr val="E2F4F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Sobre</a:t>
            </a:r>
          </a:p>
        </p:txBody>
      </p: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AF20599F-E18C-DC9E-7F92-8E2BFC5398BC}"/>
              </a:ext>
            </a:extLst>
          </p:cNvPr>
          <p:cNvCxnSpPr>
            <a:cxnSpLocks/>
          </p:cNvCxnSpPr>
          <p:nvPr/>
        </p:nvCxnSpPr>
        <p:spPr>
          <a:xfrm>
            <a:off x="966464" y="2588432"/>
            <a:ext cx="1457714" cy="184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Imagem 41" descr="Forma&#10;&#10;Descrição gerada automaticamente">
            <a:extLst>
              <a:ext uri="{FF2B5EF4-FFF2-40B4-BE49-F238E27FC236}">
                <a16:creationId xmlns:a16="http://schemas.microsoft.com/office/drawing/2014/main" id="{717A5B9B-0CFF-3303-F1AD-0CE6CE5FA614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-25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7" y="5035136"/>
            <a:ext cx="405089" cy="345675"/>
          </a:xfrm>
          <a:prstGeom prst="rect">
            <a:avLst/>
          </a:prstGeom>
        </p:spPr>
      </p:pic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4833C336-E3E7-7F67-1978-AF5968E9CD48}"/>
              </a:ext>
            </a:extLst>
          </p:cNvPr>
          <p:cNvSpPr/>
          <p:nvPr/>
        </p:nvSpPr>
        <p:spPr>
          <a:xfrm>
            <a:off x="945947" y="2775783"/>
            <a:ext cx="1577304" cy="371040"/>
          </a:xfrm>
          <a:prstGeom prst="roundRect">
            <a:avLst/>
          </a:prstGeom>
          <a:noFill/>
          <a:ln>
            <a:solidFill>
              <a:srgbClr val="E6F9FE"/>
            </a:solidFill>
          </a:ln>
          <a:effectLst>
            <a:outerShdw blurRad="63500" sx="102000" sy="102000" algn="ctr" rotWithShape="0">
              <a:srgbClr val="F3FBFF">
                <a:alpha val="42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5" name="Imagem 44" descr="Forma&#10;&#10;Descrição gerada automaticamente">
            <a:extLst>
              <a:ext uri="{FF2B5EF4-FFF2-40B4-BE49-F238E27FC236}">
                <a16:creationId xmlns:a16="http://schemas.microsoft.com/office/drawing/2014/main" id="{424D5182-E605-C46E-5AA6-AFD4255CA7F0}"/>
              </a:ext>
            </a:extLst>
          </p:cNvPr>
          <p:cNvPicPr>
            <a:picLocks noChangeAspect="1"/>
          </p:cNvPicPr>
          <p:nvPr/>
        </p:nvPicPr>
        <p:blipFill>
          <a:blip r:embed="rId2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contras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696" y="2833423"/>
            <a:ext cx="280103" cy="280103"/>
          </a:xfrm>
          <a:prstGeom prst="rect">
            <a:avLst/>
          </a:prstGeom>
        </p:spPr>
      </p:pic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38565F3E-3182-F900-5AE0-E452183CD976}"/>
              </a:ext>
            </a:extLst>
          </p:cNvPr>
          <p:cNvSpPr/>
          <p:nvPr/>
        </p:nvSpPr>
        <p:spPr>
          <a:xfrm>
            <a:off x="3729573" y="958916"/>
            <a:ext cx="2497541" cy="504967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" name="Triângulo isósceles 47">
            <a:extLst>
              <a:ext uri="{FF2B5EF4-FFF2-40B4-BE49-F238E27FC236}">
                <a16:creationId xmlns:a16="http://schemas.microsoft.com/office/drawing/2014/main" id="{AA5310DA-6F82-7343-C80E-A83FAB1C9983}"/>
              </a:ext>
            </a:extLst>
          </p:cNvPr>
          <p:cNvSpPr/>
          <p:nvPr/>
        </p:nvSpPr>
        <p:spPr>
          <a:xfrm rot="16200000">
            <a:off x="4140190" y="5601512"/>
            <a:ext cx="163773" cy="195988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9F4F77D1-9F2C-F243-41BA-3D3564F17103}"/>
              </a:ext>
            </a:extLst>
          </p:cNvPr>
          <p:cNvSpPr/>
          <p:nvPr/>
        </p:nvSpPr>
        <p:spPr>
          <a:xfrm>
            <a:off x="4887199" y="5581795"/>
            <a:ext cx="195990" cy="235422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BED52ACA-53B4-E364-A751-EEF5BFFB8C3E}"/>
              </a:ext>
            </a:extLst>
          </p:cNvPr>
          <p:cNvSpPr/>
          <p:nvPr/>
        </p:nvSpPr>
        <p:spPr>
          <a:xfrm>
            <a:off x="5595177" y="5583672"/>
            <a:ext cx="191067" cy="18765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FE5DB9F3-139B-47F2-4951-A5977B44E7CB}"/>
              </a:ext>
            </a:extLst>
          </p:cNvPr>
          <p:cNvSpPr txBox="1"/>
          <p:nvPr/>
        </p:nvSpPr>
        <p:spPr>
          <a:xfrm>
            <a:off x="4092424" y="1202892"/>
            <a:ext cx="1173707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Aptos SemiBold" panose="020F0502020204030204" pitchFamily="34" charset="0"/>
              </a:rPr>
              <a:t>11:35</a:t>
            </a:r>
          </a:p>
        </p:txBody>
      </p:sp>
      <p:pic>
        <p:nvPicPr>
          <p:cNvPr id="52" name="Imagem 51" descr="Uma imagem contendo Ícone&#10;&#10;Descrição gerada automaticamente">
            <a:extLst>
              <a:ext uri="{FF2B5EF4-FFF2-40B4-BE49-F238E27FC236}">
                <a16:creationId xmlns:a16="http://schemas.microsoft.com/office/drawing/2014/main" id="{A047BE70-1302-3074-787A-743A40A113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97" b="20576"/>
          <a:stretch/>
        </p:blipFill>
        <p:spPr>
          <a:xfrm>
            <a:off x="5139678" y="1253593"/>
            <a:ext cx="420763" cy="145606"/>
          </a:xfrm>
          <a:prstGeom prst="rect">
            <a:avLst/>
          </a:prstGeom>
        </p:spPr>
      </p:pic>
      <p:pic>
        <p:nvPicPr>
          <p:cNvPr id="53" name="Imagem 52" descr="Imagem em preto e branco&#10;&#10;Descrição gerada automaticamente com confiança baixa">
            <a:extLst>
              <a:ext uri="{FF2B5EF4-FFF2-40B4-BE49-F238E27FC236}">
                <a16:creationId xmlns:a16="http://schemas.microsoft.com/office/drawing/2014/main" id="{8B619B0B-AADD-B7D7-6714-7EA4D9DDC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38087" y="1162767"/>
            <a:ext cx="296314" cy="296314"/>
          </a:xfrm>
          <a:prstGeom prst="rect">
            <a:avLst/>
          </a:prstGeom>
        </p:spPr>
      </p:pic>
      <p:sp>
        <p:nvSpPr>
          <p:cNvPr id="54" name="Retângulo 53">
            <a:extLst>
              <a:ext uri="{FF2B5EF4-FFF2-40B4-BE49-F238E27FC236}">
                <a16:creationId xmlns:a16="http://schemas.microsoft.com/office/drawing/2014/main" id="{1E71F3EB-EA1D-EE1A-48E1-90B02F7393D3}"/>
              </a:ext>
            </a:extLst>
          </p:cNvPr>
          <p:cNvSpPr/>
          <p:nvPr/>
        </p:nvSpPr>
        <p:spPr>
          <a:xfrm>
            <a:off x="3729570" y="1455564"/>
            <a:ext cx="2497541" cy="399990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27B0EE0B-C150-4C57-9EEC-96BA1447E117}"/>
              </a:ext>
            </a:extLst>
          </p:cNvPr>
          <p:cNvSpPr/>
          <p:nvPr/>
        </p:nvSpPr>
        <p:spPr>
          <a:xfrm>
            <a:off x="3729572" y="1449113"/>
            <a:ext cx="2497541" cy="568997"/>
          </a:xfrm>
          <a:prstGeom prst="rect">
            <a:avLst/>
          </a:prstGeom>
          <a:solidFill>
            <a:srgbClr val="3B70B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D0264DC5-BB42-A859-9053-969B156C86F9}"/>
              </a:ext>
            </a:extLst>
          </p:cNvPr>
          <p:cNvSpPr/>
          <p:nvPr/>
        </p:nvSpPr>
        <p:spPr>
          <a:xfrm>
            <a:off x="4100682" y="1544570"/>
            <a:ext cx="2031304" cy="208286"/>
          </a:xfrm>
          <a:prstGeom prst="roundRect">
            <a:avLst/>
          </a:prstGeom>
          <a:solidFill>
            <a:srgbClr val="F3FB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3FBFF"/>
              </a:highlight>
            </a:endParaRPr>
          </a:p>
        </p:txBody>
      </p:sp>
      <p:pic>
        <p:nvPicPr>
          <p:cNvPr id="57" name="Imagem 56" descr="Ícone&#10;&#10;Descrição gerada automaticamente">
            <a:extLst>
              <a:ext uri="{FF2B5EF4-FFF2-40B4-BE49-F238E27FC236}">
                <a16:creationId xmlns:a16="http://schemas.microsoft.com/office/drawing/2014/main" id="{E592A690-A0F4-D0D1-CB24-A8E3132043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909" y="1545295"/>
            <a:ext cx="241963" cy="241963"/>
          </a:xfrm>
          <a:prstGeom prst="rect">
            <a:avLst/>
          </a:prstGeom>
        </p:spPr>
      </p:pic>
      <p:cxnSp>
        <p:nvCxnSpPr>
          <p:cNvPr id="68" name="Conector reto 67">
            <a:extLst>
              <a:ext uri="{FF2B5EF4-FFF2-40B4-BE49-F238E27FC236}">
                <a16:creationId xmlns:a16="http://schemas.microsoft.com/office/drawing/2014/main" id="{8D3BC23C-4C82-EE6B-5313-901239E21AA0}"/>
              </a:ext>
            </a:extLst>
          </p:cNvPr>
          <p:cNvCxnSpPr>
            <a:cxnSpLocks/>
          </p:cNvCxnSpPr>
          <p:nvPr/>
        </p:nvCxnSpPr>
        <p:spPr>
          <a:xfrm>
            <a:off x="6177657" y="3741478"/>
            <a:ext cx="0" cy="705933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6" name="Imagem 85" descr="Forma&#10;&#10;Descrição gerada automaticamente">
            <a:extLst>
              <a:ext uri="{FF2B5EF4-FFF2-40B4-BE49-F238E27FC236}">
                <a16:creationId xmlns:a16="http://schemas.microsoft.com/office/drawing/2014/main" id="{E6B17539-ED20-D2DD-D9BE-6609094368EE}"/>
              </a:ext>
            </a:extLst>
          </p:cNvPr>
          <p:cNvPicPr>
            <a:picLocks noChangeAspect="1"/>
          </p:cNvPicPr>
          <p:nvPr/>
        </p:nvPicPr>
        <p:blipFill>
          <a:blip r:embed="rId2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-25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558" y="1532603"/>
            <a:ext cx="271866" cy="231992"/>
          </a:xfrm>
          <a:prstGeom prst="rect">
            <a:avLst/>
          </a:prstGeom>
        </p:spPr>
      </p:pic>
      <p:pic>
        <p:nvPicPr>
          <p:cNvPr id="90" name="Imagem 89" descr="Livro com desenhos de flores&#10;&#10;Descrição gerada automaticamente com confiança média">
            <a:extLst>
              <a:ext uri="{FF2B5EF4-FFF2-40B4-BE49-F238E27FC236}">
                <a16:creationId xmlns:a16="http://schemas.microsoft.com/office/drawing/2014/main" id="{10C4FDD5-804E-D7B7-CE69-FA0E47C2698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saturation sat="99000"/>
                    </a14:imgEffect>
                    <a14:imgEffect>
                      <a14:brightnessContrast bright="1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792" y="2301918"/>
            <a:ext cx="1148232" cy="141238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  <a:effectLst>
            <a:softEdge rad="31750"/>
          </a:effectLst>
        </p:spPr>
      </p:pic>
      <p:sp>
        <p:nvSpPr>
          <p:cNvPr id="95" name="CaixaDeTexto 94">
            <a:extLst>
              <a:ext uri="{FF2B5EF4-FFF2-40B4-BE49-F238E27FC236}">
                <a16:creationId xmlns:a16="http://schemas.microsoft.com/office/drawing/2014/main" id="{39595AE1-0918-A9A4-CA0F-5F7490F90864}"/>
              </a:ext>
            </a:extLst>
          </p:cNvPr>
          <p:cNvSpPr txBox="1"/>
          <p:nvPr/>
        </p:nvSpPr>
        <p:spPr>
          <a:xfrm>
            <a:off x="3736421" y="2046565"/>
            <a:ext cx="2109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/>
              <a:t>Livro Era uma vez Dom Quixote</a:t>
            </a:r>
          </a:p>
          <a:p>
            <a:r>
              <a:rPr lang="pt-BR" sz="800" dirty="0"/>
              <a:t> Miguel Cervantes - Global</a:t>
            </a:r>
          </a:p>
        </p:txBody>
      </p:sp>
      <p:sp>
        <p:nvSpPr>
          <p:cNvPr id="96" name="Retângulo: Cantos Arredondados 95">
            <a:extLst>
              <a:ext uri="{FF2B5EF4-FFF2-40B4-BE49-F238E27FC236}">
                <a16:creationId xmlns:a16="http://schemas.microsoft.com/office/drawing/2014/main" id="{C5B99C98-4DF9-D512-3721-BBA885F8F7EB}"/>
              </a:ext>
            </a:extLst>
          </p:cNvPr>
          <p:cNvSpPr/>
          <p:nvPr/>
        </p:nvSpPr>
        <p:spPr>
          <a:xfrm>
            <a:off x="3825699" y="2393876"/>
            <a:ext cx="494372" cy="1970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2/3</a:t>
            </a:r>
          </a:p>
        </p:txBody>
      </p:sp>
      <p:sp>
        <p:nvSpPr>
          <p:cNvPr id="97" name="Seta: Divisa 96">
            <a:extLst>
              <a:ext uri="{FF2B5EF4-FFF2-40B4-BE49-F238E27FC236}">
                <a16:creationId xmlns:a16="http://schemas.microsoft.com/office/drawing/2014/main" id="{E0C8A48F-E910-5E1F-2195-D2807A05C9BE}"/>
              </a:ext>
            </a:extLst>
          </p:cNvPr>
          <p:cNvSpPr/>
          <p:nvPr/>
        </p:nvSpPr>
        <p:spPr>
          <a:xfrm>
            <a:off x="6006678" y="2963827"/>
            <a:ext cx="131648" cy="20719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8" name="Seta: Divisa 97">
            <a:extLst>
              <a:ext uri="{FF2B5EF4-FFF2-40B4-BE49-F238E27FC236}">
                <a16:creationId xmlns:a16="http://schemas.microsoft.com/office/drawing/2014/main" id="{314230A1-8078-4788-2724-649B9FA6267B}"/>
              </a:ext>
            </a:extLst>
          </p:cNvPr>
          <p:cNvSpPr/>
          <p:nvPr/>
        </p:nvSpPr>
        <p:spPr>
          <a:xfrm flipH="1">
            <a:off x="3825699" y="2963828"/>
            <a:ext cx="119047" cy="20719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00" name="Imagem 99" descr="Forma&#10;&#10;Descrição gerada automaticamente">
            <a:extLst>
              <a:ext uri="{FF2B5EF4-FFF2-40B4-BE49-F238E27FC236}">
                <a16:creationId xmlns:a16="http://schemas.microsoft.com/office/drawing/2014/main" id="{A4060FAA-7A29-98BB-A12A-2F8ACAD58688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26" r="23551"/>
          <a:stretch/>
        </p:blipFill>
        <p:spPr>
          <a:xfrm>
            <a:off x="5746392" y="2395445"/>
            <a:ext cx="232678" cy="230125"/>
          </a:xfrm>
          <a:prstGeom prst="rect">
            <a:avLst/>
          </a:prstGeom>
        </p:spPr>
      </p:pic>
      <p:sp>
        <p:nvSpPr>
          <p:cNvPr id="101" name="CaixaDeTexto 100">
            <a:extLst>
              <a:ext uri="{FF2B5EF4-FFF2-40B4-BE49-F238E27FC236}">
                <a16:creationId xmlns:a16="http://schemas.microsoft.com/office/drawing/2014/main" id="{6EEC4BC4-CFBE-052E-F7A4-79D23417B886}"/>
              </a:ext>
            </a:extLst>
          </p:cNvPr>
          <p:cNvSpPr txBox="1"/>
          <p:nvPr/>
        </p:nvSpPr>
        <p:spPr>
          <a:xfrm>
            <a:off x="3823543" y="3888256"/>
            <a:ext cx="101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Arial Black" panose="020B0A04020102020204" pitchFamily="34" charset="0"/>
              </a:rPr>
              <a:t>R$ 56,25</a:t>
            </a:r>
          </a:p>
        </p:txBody>
      </p:sp>
      <p:pic>
        <p:nvPicPr>
          <p:cNvPr id="103" name="Imagem 102" descr="Ícone&#10;&#10;Descrição gerada automaticamente">
            <a:extLst>
              <a:ext uri="{FF2B5EF4-FFF2-40B4-BE49-F238E27FC236}">
                <a16:creationId xmlns:a16="http://schemas.microsoft.com/office/drawing/2014/main" id="{41B1F5E8-F309-EBA5-6442-A896833CD3C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789" y="3432262"/>
            <a:ext cx="151181" cy="15118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4" name="Imagem 103" descr="Ícone&#10;&#10;Descrição gerada automaticamente">
            <a:extLst>
              <a:ext uri="{FF2B5EF4-FFF2-40B4-BE49-F238E27FC236}">
                <a16:creationId xmlns:a16="http://schemas.microsoft.com/office/drawing/2014/main" id="{2A2B4E68-05F7-542F-850F-7D5417E90DD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53055" y="3429000"/>
            <a:ext cx="151180" cy="151180"/>
          </a:xfrm>
          <a:prstGeom prst="rect">
            <a:avLst/>
          </a:prstGeom>
        </p:spPr>
      </p:pic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AA0872CA-45F9-04DD-D8A6-FF945EEE668C}"/>
              </a:ext>
            </a:extLst>
          </p:cNvPr>
          <p:cNvSpPr/>
          <p:nvPr/>
        </p:nvSpPr>
        <p:spPr>
          <a:xfrm>
            <a:off x="3810760" y="4136010"/>
            <a:ext cx="1076438" cy="277489"/>
          </a:xfrm>
          <a:prstGeom prst="roundRect">
            <a:avLst/>
          </a:prstGeom>
          <a:solidFill>
            <a:srgbClr val="3B70B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bg1"/>
                </a:solidFill>
              </a:rPr>
              <a:t>COMPRAR</a:t>
            </a:r>
            <a:r>
              <a:rPr lang="pt-B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pic>
        <p:nvPicPr>
          <p:cNvPr id="106" name="Imagem 105" descr="Ícone&#10;&#10;Descrição gerada automaticamente">
            <a:extLst>
              <a:ext uri="{FF2B5EF4-FFF2-40B4-BE49-F238E27FC236}">
                <a16:creationId xmlns:a16="http://schemas.microsoft.com/office/drawing/2014/main" id="{97FA6923-EB8F-6D71-70C9-F06993D67246}"/>
              </a:ext>
            </a:extLst>
          </p:cNvPr>
          <p:cNvPicPr>
            <a:picLocks noChangeAspect="1"/>
          </p:cNvPicPr>
          <p:nvPr/>
        </p:nvPicPr>
        <p:blipFill>
          <a:blip r:embed="rId3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442" y="1777533"/>
            <a:ext cx="221592" cy="221592"/>
          </a:xfrm>
          <a:prstGeom prst="rect">
            <a:avLst/>
          </a:prstGeom>
        </p:spPr>
      </p:pic>
      <p:pic>
        <p:nvPicPr>
          <p:cNvPr id="108" name="Imagem 107" descr="Desenho de personagem&#10;&#10;Descrição gerada automaticamente com confiança média">
            <a:extLst>
              <a:ext uri="{FF2B5EF4-FFF2-40B4-BE49-F238E27FC236}">
                <a16:creationId xmlns:a16="http://schemas.microsoft.com/office/drawing/2014/main" id="{74518BFA-1923-D629-6948-722B759CB37D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97" b="18961"/>
          <a:stretch/>
        </p:blipFill>
        <p:spPr>
          <a:xfrm>
            <a:off x="3737083" y="3704544"/>
            <a:ext cx="1165976" cy="233595"/>
          </a:xfrm>
          <a:prstGeom prst="rect">
            <a:avLst/>
          </a:prstGeom>
        </p:spPr>
      </p:pic>
      <p:sp>
        <p:nvSpPr>
          <p:cNvPr id="109" name="CaixaDeTexto 108">
            <a:extLst>
              <a:ext uri="{FF2B5EF4-FFF2-40B4-BE49-F238E27FC236}">
                <a16:creationId xmlns:a16="http://schemas.microsoft.com/office/drawing/2014/main" id="{30AF9F1A-E4FB-BD27-D14E-347C3F69AAA7}"/>
              </a:ext>
            </a:extLst>
          </p:cNvPr>
          <p:cNvSpPr txBox="1"/>
          <p:nvPr/>
        </p:nvSpPr>
        <p:spPr>
          <a:xfrm>
            <a:off x="4169576" y="1516645"/>
            <a:ext cx="1265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Dom Quixote</a:t>
            </a:r>
          </a:p>
        </p:txBody>
      </p:sp>
      <p:pic>
        <p:nvPicPr>
          <p:cNvPr id="113" name="Imagem 112" descr="Placa de sinalização de trânsito&#10;&#10;Descrição gerada automaticamente">
            <a:extLst>
              <a:ext uri="{FF2B5EF4-FFF2-40B4-BE49-F238E27FC236}">
                <a16:creationId xmlns:a16="http://schemas.microsoft.com/office/drawing/2014/main" id="{1F88F02B-20AE-7881-1190-D1D5561F4B3F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8" t="15331" r="29947" b="23299"/>
          <a:stretch/>
        </p:blipFill>
        <p:spPr>
          <a:xfrm>
            <a:off x="4770745" y="3898009"/>
            <a:ext cx="275948" cy="208121"/>
          </a:xfrm>
          <a:prstGeom prst="rect">
            <a:avLst/>
          </a:prstGeom>
        </p:spPr>
      </p:pic>
      <p:pic>
        <p:nvPicPr>
          <p:cNvPr id="115" name="Imagem 114" descr="Forma&#10;&#10;Descrição gerada automaticamente com confiança baixa">
            <a:extLst>
              <a:ext uri="{FF2B5EF4-FFF2-40B4-BE49-F238E27FC236}">
                <a16:creationId xmlns:a16="http://schemas.microsoft.com/office/drawing/2014/main" id="{43E7BB7F-974B-C5DB-3FC6-E6040A2619D2}"/>
              </a:ext>
            </a:extLst>
          </p:cNvPr>
          <p:cNvPicPr>
            <a:picLocks noChangeAspect="1"/>
          </p:cNvPicPr>
          <p:nvPr/>
        </p:nvPicPr>
        <p:blipFill>
          <a:blip r:embed="rId3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rightnessContrast contrast="-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121" y="5061589"/>
            <a:ext cx="308670" cy="310530"/>
          </a:xfrm>
          <a:prstGeom prst="rect">
            <a:avLst/>
          </a:prstGeom>
          <a:effectLst/>
        </p:spPr>
      </p:pic>
      <p:pic>
        <p:nvPicPr>
          <p:cNvPr id="116" name="Imagem 115" descr="Forma&#10;&#10;Descrição gerada automaticamente com confiança baixa">
            <a:extLst>
              <a:ext uri="{FF2B5EF4-FFF2-40B4-BE49-F238E27FC236}">
                <a16:creationId xmlns:a16="http://schemas.microsoft.com/office/drawing/2014/main" id="{1FCCE7B0-97E3-A12E-A153-883D2C8D5F9B}"/>
              </a:ext>
            </a:extLst>
          </p:cNvPr>
          <p:cNvPicPr>
            <a:picLocks noChangeAspect="1"/>
          </p:cNvPicPr>
          <p:nvPr/>
        </p:nvPicPr>
        <p:blipFill>
          <a:blip r:embed="rId3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rightnessContrast contrast="-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156" y="1788272"/>
            <a:ext cx="200583" cy="201792"/>
          </a:xfrm>
          <a:prstGeom prst="rect">
            <a:avLst/>
          </a:prstGeom>
          <a:effectLst/>
        </p:spPr>
      </p:pic>
      <p:pic>
        <p:nvPicPr>
          <p:cNvPr id="118" name="Imagem 117" descr="Forma&#10;&#10;Descrição gerada automaticamente">
            <a:extLst>
              <a:ext uri="{FF2B5EF4-FFF2-40B4-BE49-F238E27FC236}">
                <a16:creationId xmlns:a16="http://schemas.microsoft.com/office/drawing/2014/main" id="{C530D3DF-3414-68C4-D7F0-5272A0686C69}"/>
              </a:ext>
            </a:extLst>
          </p:cNvPr>
          <p:cNvPicPr>
            <a:picLocks noChangeAspect="1"/>
          </p:cNvPicPr>
          <p:nvPr/>
        </p:nvPicPr>
        <p:blipFill>
          <a:blip r:embed="rId3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rightnessContrast contras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831" y="1805915"/>
            <a:ext cx="173872" cy="173872"/>
          </a:xfrm>
          <a:prstGeom prst="rect">
            <a:avLst/>
          </a:prstGeom>
        </p:spPr>
      </p:pic>
      <p:sp>
        <p:nvSpPr>
          <p:cNvPr id="120" name="CaixaDeTexto 119">
            <a:extLst>
              <a:ext uri="{FF2B5EF4-FFF2-40B4-BE49-F238E27FC236}">
                <a16:creationId xmlns:a16="http://schemas.microsoft.com/office/drawing/2014/main" id="{E7D50637-AC4A-F16F-96CE-0CEF24CC2B0B}"/>
              </a:ext>
            </a:extLst>
          </p:cNvPr>
          <p:cNvSpPr txBox="1"/>
          <p:nvPr/>
        </p:nvSpPr>
        <p:spPr>
          <a:xfrm>
            <a:off x="4045396" y="1768973"/>
            <a:ext cx="678598" cy="284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Voltar</a:t>
            </a:r>
          </a:p>
        </p:txBody>
      </p:sp>
      <p:sp>
        <p:nvSpPr>
          <p:cNvPr id="121" name="CaixaDeTexto 120">
            <a:extLst>
              <a:ext uri="{FF2B5EF4-FFF2-40B4-BE49-F238E27FC236}">
                <a16:creationId xmlns:a16="http://schemas.microsoft.com/office/drawing/2014/main" id="{C065300C-DF08-AD7B-70F1-8C63A5432519}"/>
              </a:ext>
            </a:extLst>
          </p:cNvPr>
          <p:cNvSpPr txBox="1"/>
          <p:nvPr/>
        </p:nvSpPr>
        <p:spPr>
          <a:xfrm>
            <a:off x="4947821" y="1754351"/>
            <a:ext cx="768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Filtrar</a:t>
            </a:r>
          </a:p>
        </p:txBody>
      </p:sp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CE912A78-7863-7EF0-15A8-B8C175F64D0D}"/>
              </a:ext>
            </a:extLst>
          </p:cNvPr>
          <p:cNvSpPr txBox="1"/>
          <p:nvPr/>
        </p:nvSpPr>
        <p:spPr>
          <a:xfrm>
            <a:off x="3752043" y="4534315"/>
            <a:ext cx="2412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 </a:t>
            </a:r>
            <a:r>
              <a:rPr lang="pt-BR" sz="800" b="0" i="0" dirty="0">
                <a:solidFill>
                  <a:schemeClr val="bg2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A história apresenta-nos um ingênuo senhor rural que adorava ler livros de cavalaria e acreditava, de verdade, nas aventuras escritas – </a:t>
            </a:r>
            <a:r>
              <a:rPr lang="pt-BR" sz="800" b="0" i="1" dirty="0">
                <a:solidFill>
                  <a:schemeClr val="bg2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Serei um cavaleiro andante! Me chamarei Dom Quixote e irei pelas estradas em busca de aventuras.</a:t>
            </a:r>
            <a:endParaRPr lang="pt-BR" sz="800" dirty="0">
              <a:solidFill>
                <a:schemeClr val="bg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3" name="Retângulo: Cantos Arredondados 122">
            <a:extLst>
              <a:ext uri="{FF2B5EF4-FFF2-40B4-BE49-F238E27FC236}">
                <a16:creationId xmlns:a16="http://schemas.microsoft.com/office/drawing/2014/main" id="{F05FAD4A-73A4-A1C4-51F3-603D070B7D8A}"/>
              </a:ext>
            </a:extLst>
          </p:cNvPr>
          <p:cNvSpPr/>
          <p:nvPr/>
        </p:nvSpPr>
        <p:spPr>
          <a:xfrm>
            <a:off x="3785050" y="4471661"/>
            <a:ext cx="2346936" cy="942275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257B966A-E24D-2ECF-9010-45A85DEA0D19}"/>
              </a:ext>
            </a:extLst>
          </p:cNvPr>
          <p:cNvSpPr txBox="1"/>
          <p:nvPr/>
        </p:nvSpPr>
        <p:spPr>
          <a:xfrm>
            <a:off x="4836736" y="3739095"/>
            <a:ext cx="12914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u="sng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Ler Avaliações</a:t>
            </a:r>
          </a:p>
        </p:txBody>
      </p:sp>
      <p:sp>
        <p:nvSpPr>
          <p:cNvPr id="125" name="CaixaDeTexto 124">
            <a:extLst>
              <a:ext uri="{FF2B5EF4-FFF2-40B4-BE49-F238E27FC236}">
                <a16:creationId xmlns:a16="http://schemas.microsoft.com/office/drawing/2014/main" id="{5BC28D9C-86E4-6113-5640-D56228173955}"/>
              </a:ext>
            </a:extLst>
          </p:cNvPr>
          <p:cNvSpPr txBox="1"/>
          <p:nvPr/>
        </p:nvSpPr>
        <p:spPr>
          <a:xfrm>
            <a:off x="4859946" y="4162751"/>
            <a:ext cx="12914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u="sng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Adicionar ao carrinho</a:t>
            </a:r>
          </a:p>
        </p:txBody>
      </p:sp>
      <p:sp>
        <p:nvSpPr>
          <p:cNvPr id="126" name="Retângulo: Cantos Arredondados 125">
            <a:extLst>
              <a:ext uri="{FF2B5EF4-FFF2-40B4-BE49-F238E27FC236}">
                <a16:creationId xmlns:a16="http://schemas.microsoft.com/office/drawing/2014/main" id="{4E1D7C22-80C9-7ACF-3F0D-6EFA75B72D67}"/>
              </a:ext>
            </a:extLst>
          </p:cNvPr>
          <p:cNvSpPr/>
          <p:nvPr/>
        </p:nvSpPr>
        <p:spPr>
          <a:xfrm>
            <a:off x="8422248" y="958916"/>
            <a:ext cx="2497541" cy="504967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7" name="Triângulo isósceles 126">
            <a:extLst>
              <a:ext uri="{FF2B5EF4-FFF2-40B4-BE49-F238E27FC236}">
                <a16:creationId xmlns:a16="http://schemas.microsoft.com/office/drawing/2014/main" id="{8246EFE1-1ECB-2F76-5836-EEF4FAED4637}"/>
              </a:ext>
            </a:extLst>
          </p:cNvPr>
          <p:cNvSpPr/>
          <p:nvPr/>
        </p:nvSpPr>
        <p:spPr>
          <a:xfrm rot="16200000">
            <a:off x="8832865" y="5601512"/>
            <a:ext cx="163773" cy="195988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8" name="Elipse 127">
            <a:extLst>
              <a:ext uri="{FF2B5EF4-FFF2-40B4-BE49-F238E27FC236}">
                <a16:creationId xmlns:a16="http://schemas.microsoft.com/office/drawing/2014/main" id="{AC53429F-B663-6B85-7F25-ADD206F8B8CD}"/>
              </a:ext>
            </a:extLst>
          </p:cNvPr>
          <p:cNvSpPr/>
          <p:nvPr/>
        </p:nvSpPr>
        <p:spPr>
          <a:xfrm>
            <a:off x="9579874" y="5581795"/>
            <a:ext cx="195990" cy="235422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9" name="Retângulo 128">
            <a:extLst>
              <a:ext uri="{FF2B5EF4-FFF2-40B4-BE49-F238E27FC236}">
                <a16:creationId xmlns:a16="http://schemas.microsoft.com/office/drawing/2014/main" id="{C2445FE3-1D8E-2746-441A-316162124CAD}"/>
              </a:ext>
            </a:extLst>
          </p:cNvPr>
          <p:cNvSpPr/>
          <p:nvPr/>
        </p:nvSpPr>
        <p:spPr>
          <a:xfrm>
            <a:off x="10287852" y="5583672"/>
            <a:ext cx="191067" cy="18765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2AFDB823-48F6-1257-CA43-5186BE6E9493}"/>
              </a:ext>
            </a:extLst>
          </p:cNvPr>
          <p:cNvSpPr txBox="1"/>
          <p:nvPr/>
        </p:nvSpPr>
        <p:spPr>
          <a:xfrm>
            <a:off x="8785099" y="1202892"/>
            <a:ext cx="1173707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bg1">
                    <a:lumMod val="85000"/>
                  </a:schemeClr>
                </a:solidFill>
                <a:latin typeface="Aptos SemiBold" panose="020F0502020204030204" pitchFamily="34" charset="0"/>
              </a:rPr>
              <a:t>11:35</a:t>
            </a:r>
          </a:p>
        </p:txBody>
      </p:sp>
      <p:pic>
        <p:nvPicPr>
          <p:cNvPr id="131" name="Imagem 130" descr="Uma imagem contendo Ícone&#10;&#10;Descrição gerada automaticamente">
            <a:extLst>
              <a:ext uri="{FF2B5EF4-FFF2-40B4-BE49-F238E27FC236}">
                <a16:creationId xmlns:a16="http://schemas.microsoft.com/office/drawing/2014/main" id="{A6A8C611-2CEA-173C-E681-DA115CC8C9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97" b="20576"/>
          <a:stretch/>
        </p:blipFill>
        <p:spPr>
          <a:xfrm>
            <a:off x="9832353" y="1253593"/>
            <a:ext cx="420763" cy="145606"/>
          </a:xfrm>
          <a:prstGeom prst="rect">
            <a:avLst/>
          </a:prstGeom>
        </p:spPr>
      </p:pic>
      <p:pic>
        <p:nvPicPr>
          <p:cNvPr id="132" name="Imagem 131" descr="Imagem em preto e branco&#10;&#10;Descrição gerada automaticamente com confiança baixa">
            <a:extLst>
              <a:ext uri="{FF2B5EF4-FFF2-40B4-BE49-F238E27FC236}">
                <a16:creationId xmlns:a16="http://schemas.microsoft.com/office/drawing/2014/main" id="{EB403C38-F5E7-8142-DCA4-A54EE6228C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30762" y="1162767"/>
            <a:ext cx="296314" cy="296314"/>
          </a:xfrm>
          <a:prstGeom prst="rect">
            <a:avLst/>
          </a:prstGeom>
        </p:spPr>
      </p:pic>
      <p:sp>
        <p:nvSpPr>
          <p:cNvPr id="133" name="Retângulo 132">
            <a:extLst>
              <a:ext uri="{FF2B5EF4-FFF2-40B4-BE49-F238E27FC236}">
                <a16:creationId xmlns:a16="http://schemas.microsoft.com/office/drawing/2014/main" id="{51D4BCA0-5417-C85C-BE2E-527ADCE81032}"/>
              </a:ext>
            </a:extLst>
          </p:cNvPr>
          <p:cNvSpPr/>
          <p:nvPr/>
        </p:nvSpPr>
        <p:spPr>
          <a:xfrm>
            <a:off x="8422245" y="1460987"/>
            <a:ext cx="2497541" cy="399990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4" name="Retângulo 133">
            <a:extLst>
              <a:ext uri="{FF2B5EF4-FFF2-40B4-BE49-F238E27FC236}">
                <a16:creationId xmlns:a16="http://schemas.microsoft.com/office/drawing/2014/main" id="{952AF335-361D-0062-7F7D-18B434FD0FE8}"/>
              </a:ext>
            </a:extLst>
          </p:cNvPr>
          <p:cNvSpPr/>
          <p:nvPr/>
        </p:nvSpPr>
        <p:spPr>
          <a:xfrm>
            <a:off x="8422247" y="1449113"/>
            <a:ext cx="2497541" cy="568997"/>
          </a:xfrm>
          <a:prstGeom prst="rect">
            <a:avLst/>
          </a:prstGeom>
          <a:solidFill>
            <a:srgbClr val="4072AF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7" name="Conector reto 136">
            <a:extLst>
              <a:ext uri="{FF2B5EF4-FFF2-40B4-BE49-F238E27FC236}">
                <a16:creationId xmlns:a16="http://schemas.microsoft.com/office/drawing/2014/main" id="{D30C37B6-46B3-D6BB-04BA-7227924C7318}"/>
              </a:ext>
            </a:extLst>
          </p:cNvPr>
          <p:cNvCxnSpPr>
            <a:cxnSpLocks/>
          </p:cNvCxnSpPr>
          <p:nvPr/>
        </p:nvCxnSpPr>
        <p:spPr>
          <a:xfrm>
            <a:off x="10870332" y="3741478"/>
            <a:ext cx="0" cy="705933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8" name="Imagem 137" descr="Forma&#10;&#10;Descrição gerada automaticamente">
            <a:extLst>
              <a:ext uri="{FF2B5EF4-FFF2-40B4-BE49-F238E27FC236}">
                <a16:creationId xmlns:a16="http://schemas.microsoft.com/office/drawing/2014/main" id="{D19A05FB-2982-C7AB-E0F9-13C0DB8BAC83}"/>
              </a:ext>
            </a:extLst>
          </p:cNvPr>
          <p:cNvPicPr>
            <a:picLocks noChangeAspect="1"/>
          </p:cNvPicPr>
          <p:nvPr/>
        </p:nvPicPr>
        <p:blipFill>
          <a:blip r:embed="rId2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-25000" contras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851" y="1496225"/>
            <a:ext cx="324610" cy="277000"/>
          </a:xfrm>
          <a:prstGeom prst="rect">
            <a:avLst/>
          </a:prstGeom>
        </p:spPr>
      </p:pic>
      <p:pic>
        <p:nvPicPr>
          <p:cNvPr id="153" name="Imagem 152" descr="Forma&#10;&#10;Descrição gerada automaticamente com confiança baixa">
            <a:extLst>
              <a:ext uri="{FF2B5EF4-FFF2-40B4-BE49-F238E27FC236}">
                <a16:creationId xmlns:a16="http://schemas.microsoft.com/office/drawing/2014/main" id="{F9BE4DA8-839A-BB04-A628-509734B37588}"/>
              </a:ext>
            </a:extLst>
          </p:cNvPr>
          <p:cNvPicPr>
            <a:picLocks noChangeAspect="1"/>
          </p:cNvPicPr>
          <p:nvPr/>
        </p:nvPicPr>
        <p:blipFill>
          <a:blip r:embed="rId3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rightnessContrast contrast="-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745" y="1512921"/>
            <a:ext cx="200583" cy="201792"/>
          </a:xfrm>
          <a:prstGeom prst="rect">
            <a:avLst/>
          </a:prstGeom>
          <a:effectLst/>
        </p:spPr>
      </p:pic>
      <p:sp>
        <p:nvSpPr>
          <p:cNvPr id="155" name="CaixaDeTexto 154">
            <a:extLst>
              <a:ext uri="{FF2B5EF4-FFF2-40B4-BE49-F238E27FC236}">
                <a16:creationId xmlns:a16="http://schemas.microsoft.com/office/drawing/2014/main" id="{F24A87C2-F6C3-B94E-401B-BD893B64FAC0}"/>
              </a:ext>
            </a:extLst>
          </p:cNvPr>
          <p:cNvSpPr txBox="1"/>
          <p:nvPr/>
        </p:nvSpPr>
        <p:spPr>
          <a:xfrm>
            <a:off x="10020710" y="1475447"/>
            <a:ext cx="7253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>
                    <a:lumMod val="6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Voltar</a:t>
            </a:r>
          </a:p>
        </p:txBody>
      </p:sp>
      <p:sp>
        <p:nvSpPr>
          <p:cNvPr id="162" name="CaixaDeTexto 161">
            <a:extLst>
              <a:ext uri="{FF2B5EF4-FFF2-40B4-BE49-F238E27FC236}">
                <a16:creationId xmlns:a16="http://schemas.microsoft.com/office/drawing/2014/main" id="{DBF0AD10-BB60-B886-0855-BFFA1CF10F07}"/>
              </a:ext>
            </a:extLst>
          </p:cNvPr>
          <p:cNvSpPr txBox="1"/>
          <p:nvPr/>
        </p:nvSpPr>
        <p:spPr>
          <a:xfrm>
            <a:off x="1167099" y="6205805"/>
            <a:ext cx="2004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4496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Intuitivo</a:t>
            </a:r>
          </a:p>
        </p:txBody>
      </p:sp>
      <p:sp>
        <p:nvSpPr>
          <p:cNvPr id="163" name="CaixaDeTexto 162">
            <a:extLst>
              <a:ext uri="{FF2B5EF4-FFF2-40B4-BE49-F238E27FC236}">
                <a16:creationId xmlns:a16="http://schemas.microsoft.com/office/drawing/2014/main" id="{B7A12580-CD4B-73CB-AD61-ADFD86E6E09D}"/>
              </a:ext>
            </a:extLst>
          </p:cNvPr>
          <p:cNvSpPr txBox="1"/>
          <p:nvPr/>
        </p:nvSpPr>
        <p:spPr>
          <a:xfrm>
            <a:off x="1004887" y="75686"/>
            <a:ext cx="1004212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6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4072A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Tenha a CIA do Livro na palma da mão!</a:t>
            </a:r>
          </a:p>
        </p:txBody>
      </p:sp>
      <p:sp>
        <p:nvSpPr>
          <p:cNvPr id="164" name="CaixaDeTexto 163">
            <a:extLst>
              <a:ext uri="{FF2B5EF4-FFF2-40B4-BE49-F238E27FC236}">
                <a16:creationId xmlns:a16="http://schemas.microsoft.com/office/drawing/2014/main" id="{F175EF1A-AA5A-F96B-0F74-1862DC8B07FD}"/>
              </a:ext>
            </a:extLst>
          </p:cNvPr>
          <p:cNvSpPr txBox="1"/>
          <p:nvPr/>
        </p:nvSpPr>
        <p:spPr>
          <a:xfrm>
            <a:off x="6333450" y="4028941"/>
            <a:ext cx="26714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4496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Interação</a:t>
            </a:r>
          </a:p>
          <a:p>
            <a:r>
              <a:rPr lang="pt-BR" sz="2800" dirty="0">
                <a:solidFill>
                  <a:srgbClr val="04496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 outros</a:t>
            </a:r>
          </a:p>
          <a:p>
            <a:r>
              <a:rPr lang="pt-BR" sz="2800" dirty="0">
                <a:solidFill>
                  <a:srgbClr val="04496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leitores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78B7882-A984-F990-9FD6-855909C07C6F}"/>
              </a:ext>
            </a:extLst>
          </p:cNvPr>
          <p:cNvSpPr txBox="1"/>
          <p:nvPr/>
        </p:nvSpPr>
        <p:spPr>
          <a:xfrm>
            <a:off x="9018683" y="2048998"/>
            <a:ext cx="151436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Finalizar Pedido</a:t>
            </a:r>
          </a:p>
        </p:txBody>
      </p:sp>
      <p:pic>
        <p:nvPicPr>
          <p:cNvPr id="33" name="Imagem 32" descr="Texto preto em fundo amarelo&#10;&#10;Descrição gerada automaticamente com confiança média">
            <a:extLst>
              <a:ext uri="{FF2B5EF4-FFF2-40B4-BE49-F238E27FC236}">
                <a16:creationId xmlns:a16="http://schemas.microsoft.com/office/drawing/2014/main" id="{F96D2A38-6B65-A999-74B7-EE14EC3404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290" y="2392306"/>
            <a:ext cx="653379" cy="517930"/>
          </a:xfrm>
          <a:prstGeom prst="rect">
            <a:avLst/>
          </a:prstGeom>
        </p:spPr>
      </p:pic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FD68DBF9-F733-6A35-25A7-7590F3751CC7}"/>
              </a:ext>
            </a:extLst>
          </p:cNvPr>
          <p:cNvCxnSpPr>
            <a:cxnSpLocks/>
          </p:cNvCxnSpPr>
          <p:nvPr/>
        </p:nvCxnSpPr>
        <p:spPr>
          <a:xfrm>
            <a:off x="8504964" y="2293811"/>
            <a:ext cx="2350364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938DFF90-FC37-1BF6-FBAB-8F4CC39BD18A}"/>
              </a:ext>
            </a:extLst>
          </p:cNvPr>
          <p:cNvCxnSpPr>
            <a:cxnSpLocks/>
          </p:cNvCxnSpPr>
          <p:nvPr/>
        </p:nvCxnSpPr>
        <p:spPr>
          <a:xfrm>
            <a:off x="8477851" y="2961303"/>
            <a:ext cx="2350364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Imagem 45" descr="Placa branca com letras vermelhas&#10;&#10;Descrição gerada automaticamente com confiança média">
            <a:extLst>
              <a:ext uri="{FF2B5EF4-FFF2-40B4-BE49-F238E27FC236}">
                <a16:creationId xmlns:a16="http://schemas.microsoft.com/office/drawing/2014/main" id="{7629DBFE-EC6E-D7DA-2EE0-E0291E83EF0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765" y="3094024"/>
            <a:ext cx="658938" cy="540379"/>
          </a:xfrm>
          <a:prstGeom prst="rect">
            <a:avLst/>
          </a:prstGeom>
        </p:spPr>
      </p:pic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06972831-978E-74FE-82C6-BA55F1973DBD}"/>
              </a:ext>
            </a:extLst>
          </p:cNvPr>
          <p:cNvCxnSpPr>
            <a:cxnSpLocks/>
          </p:cNvCxnSpPr>
          <p:nvPr/>
        </p:nvCxnSpPr>
        <p:spPr>
          <a:xfrm>
            <a:off x="8450446" y="3693690"/>
            <a:ext cx="2350364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AF389B5B-7168-6885-FD93-21636D4E5D76}"/>
              </a:ext>
            </a:extLst>
          </p:cNvPr>
          <p:cNvSpPr txBox="1"/>
          <p:nvPr/>
        </p:nvSpPr>
        <p:spPr>
          <a:xfrm>
            <a:off x="9232316" y="2367767"/>
            <a:ext cx="16208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/>
              <a:t>Tinha tudo para dar certo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C8FCC2B6-6184-ED1D-8564-3F62861E8B51}"/>
              </a:ext>
            </a:extLst>
          </p:cNvPr>
          <p:cNvSpPr txBox="1"/>
          <p:nvPr/>
        </p:nvSpPr>
        <p:spPr>
          <a:xfrm>
            <a:off x="9245595" y="3030555"/>
            <a:ext cx="16208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/>
              <a:t>A droga da obediência</a:t>
            </a:r>
          </a:p>
        </p:txBody>
      </p:sp>
      <p:sp>
        <p:nvSpPr>
          <p:cNvPr id="61" name="Retângulo: Cantos Arredondados 60">
            <a:extLst>
              <a:ext uri="{FF2B5EF4-FFF2-40B4-BE49-F238E27FC236}">
                <a16:creationId xmlns:a16="http://schemas.microsoft.com/office/drawing/2014/main" id="{1A6CBA6D-031B-5BD3-8A93-47C2B077C5FA}"/>
              </a:ext>
            </a:extLst>
          </p:cNvPr>
          <p:cNvSpPr/>
          <p:nvPr/>
        </p:nvSpPr>
        <p:spPr>
          <a:xfrm>
            <a:off x="9546653" y="3265968"/>
            <a:ext cx="145249" cy="16891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3" name="Sinal de Subtração 62">
            <a:extLst>
              <a:ext uri="{FF2B5EF4-FFF2-40B4-BE49-F238E27FC236}">
                <a16:creationId xmlns:a16="http://schemas.microsoft.com/office/drawing/2014/main" id="{46ED7535-D405-1ADD-6C0C-F01BDE4E34BB}"/>
              </a:ext>
            </a:extLst>
          </p:cNvPr>
          <p:cNvSpPr/>
          <p:nvPr/>
        </p:nvSpPr>
        <p:spPr>
          <a:xfrm>
            <a:off x="9767384" y="3322844"/>
            <a:ext cx="85659" cy="68891"/>
          </a:xfrm>
          <a:prstGeom prst="mathMin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Retângulo: Cantos Arredondados 63">
            <a:extLst>
              <a:ext uri="{FF2B5EF4-FFF2-40B4-BE49-F238E27FC236}">
                <a16:creationId xmlns:a16="http://schemas.microsoft.com/office/drawing/2014/main" id="{CDDE47FE-F895-463F-A0B4-351F99D38B41}"/>
              </a:ext>
            </a:extLst>
          </p:cNvPr>
          <p:cNvSpPr/>
          <p:nvPr/>
        </p:nvSpPr>
        <p:spPr>
          <a:xfrm>
            <a:off x="9525963" y="2612924"/>
            <a:ext cx="145249" cy="16891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5" name="Sinal de Adição 64">
            <a:extLst>
              <a:ext uri="{FF2B5EF4-FFF2-40B4-BE49-F238E27FC236}">
                <a16:creationId xmlns:a16="http://schemas.microsoft.com/office/drawing/2014/main" id="{88635D24-178B-6181-47CB-5CC71113495E}"/>
              </a:ext>
            </a:extLst>
          </p:cNvPr>
          <p:cNvSpPr/>
          <p:nvPr/>
        </p:nvSpPr>
        <p:spPr>
          <a:xfrm>
            <a:off x="9361449" y="2672178"/>
            <a:ext cx="83734" cy="64136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Sinal de Subtração 65">
            <a:extLst>
              <a:ext uri="{FF2B5EF4-FFF2-40B4-BE49-F238E27FC236}">
                <a16:creationId xmlns:a16="http://schemas.microsoft.com/office/drawing/2014/main" id="{328EFEC8-7791-9289-4818-B96A287B6D3F}"/>
              </a:ext>
            </a:extLst>
          </p:cNvPr>
          <p:cNvSpPr/>
          <p:nvPr/>
        </p:nvSpPr>
        <p:spPr>
          <a:xfrm>
            <a:off x="9746694" y="2669800"/>
            <a:ext cx="85659" cy="68891"/>
          </a:xfrm>
          <a:prstGeom prst="mathMin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Sinal de Adição 68">
            <a:extLst>
              <a:ext uri="{FF2B5EF4-FFF2-40B4-BE49-F238E27FC236}">
                <a16:creationId xmlns:a16="http://schemas.microsoft.com/office/drawing/2014/main" id="{7E4EA12E-35DA-BFC2-23C0-579B754AC8E4}"/>
              </a:ext>
            </a:extLst>
          </p:cNvPr>
          <p:cNvSpPr/>
          <p:nvPr/>
        </p:nvSpPr>
        <p:spPr>
          <a:xfrm>
            <a:off x="9361449" y="3318161"/>
            <a:ext cx="83734" cy="64136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1" name="Gráfico 70" descr="Lixo com preenchimento sólido">
            <a:extLst>
              <a:ext uri="{FF2B5EF4-FFF2-40B4-BE49-F238E27FC236}">
                <a16:creationId xmlns:a16="http://schemas.microsoft.com/office/drawing/2014/main" id="{3B7924AF-3BB3-CACE-ACCA-8AF386D94FC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451542" y="2568621"/>
            <a:ext cx="145693" cy="145693"/>
          </a:xfrm>
          <a:prstGeom prst="rect">
            <a:avLst/>
          </a:prstGeom>
        </p:spPr>
      </p:pic>
      <p:pic>
        <p:nvPicPr>
          <p:cNvPr id="72" name="Gráfico 71" descr="Lixo com preenchimento sólido">
            <a:extLst>
              <a:ext uri="{FF2B5EF4-FFF2-40B4-BE49-F238E27FC236}">
                <a16:creationId xmlns:a16="http://schemas.microsoft.com/office/drawing/2014/main" id="{E7CA3B88-8D2C-79ED-462F-32DEC1D65491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454058" y="3254650"/>
            <a:ext cx="145693" cy="145693"/>
          </a:xfrm>
          <a:prstGeom prst="rect">
            <a:avLst/>
          </a:prstGeom>
        </p:spPr>
      </p:pic>
      <p:sp>
        <p:nvSpPr>
          <p:cNvPr id="73" name="CaixaDeTexto 72">
            <a:extLst>
              <a:ext uri="{FF2B5EF4-FFF2-40B4-BE49-F238E27FC236}">
                <a16:creationId xmlns:a16="http://schemas.microsoft.com/office/drawing/2014/main" id="{CEC04ECB-63AF-7D65-087C-DFEF733B098A}"/>
              </a:ext>
            </a:extLst>
          </p:cNvPr>
          <p:cNvSpPr txBox="1"/>
          <p:nvPr/>
        </p:nvSpPr>
        <p:spPr>
          <a:xfrm>
            <a:off x="10120761" y="2597384"/>
            <a:ext cx="1141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/>
              <a:t>R$ 47,98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EB452A49-78EC-C5F1-BB3F-E6E92C8FB792}"/>
              </a:ext>
            </a:extLst>
          </p:cNvPr>
          <p:cNvSpPr txBox="1"/>
          <p:nvPr/>
        </p:nvSpPr>
        <p:spPr>
          <a:xfrm>
            <a:off x="10120761" y="3259570"/>
            <a:ext cx="1141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/>
              <a:t>R$ 39,00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A780EA76-797F-97FA-568A-79C4EA622D17}"/>
              </a:ext>
            </a:extLst>
          </p:cNvPr>
          <p:cNvSpPr txBox="1"/>
          <p:nvPr/>
        </p:nvSpPr>
        <p:spPr>
          <a:xfrm>
            <a:off x="8785863" y="3712618"/>
            <a:ext cx="16208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/>
              <a:t>Subtotal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837A14F9-8473-E285-64BD-DB29F204C21A}"/>
              </a:ext>
            </a:extLst>
          </p:cNvPr>
          <p:cNvSpPr txBox="1"/>
          <p:nvPr/>
        </p:nvSpPr>
        <p:spPr>
          <a:xfrm>
            <a:off x="10110074" y="3712618"/>
            <a:ext cx="1141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/>
              <a:t>R$ 86,98</a:t>
            </a: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6F131503-74BA-D1A3-5528-2DA16F600897}"/>
              </a:ext>
            </a:extLst>
          </p:cNvPr>
          <p:cNvSpPr txBox="1"/>
          <p:nvPr/>
        </p:nvSpPr>
        <p:spPr>
          <a:xfrm>
            <a:off x="8786959" y="3865096"/>
            <a:ext cx="16208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/>
              <a:t>Desconto</a:t>
            </a: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F3436AC2-6935-BA90-C045-EF99B63BA829}"/>
              </a:ext>
            </a:extLst>
          </p:cNvPr>
          <p:cNvSpPr txBox="1"/>
          <p:nvPr/>
        </p:nvSpPr>
        <p:spPr>
          <a:xfrm>
            <a:off x="10056013" y="3865285"/>
            <a:ext cx="1141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/>
              <a:t>- R$ 00,00</a:t>
            </a: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A09E0BC6-1944-F43E-A3D3-DDD119551B91}"/>
              </a:ext>
            </a:extLst>
          </p:cNvPr>
          <p:cNvSpPr txBox="1"/>
          <p:nvPr/>
        </p:nvSpPr>
        <p:spPr>
          <a:xfrm>
            <a:off x="8785863" y="3995890"/>
            <a:ext cx="16208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/>
              <a:t>Frete</a:t>
            </a:r>
          </a:p>
        </p:txBody>
      </p: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F1148256-BB01-79F4-D9E8-1E0EE00DC2EE}"/>
              </a:ext>
            </a:extLst>
          </p:cNvPr>
          <p:cNvSpPr txBox="1"/>
          <p:nvPr/>
        </p:nvSpPr>
        <p:spPr>
          <a:xfrm>
            <a:off x="10175397" y="4017282"/>
            <a:ext cx="1141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>
                <a:solidFill>
                  <a:srgbClr val="00B050"/>
                </a:solidFill>
              </a:rPr>
              <a:t>Grátis</a:t>
            </a:r>
          </a:p>
        </p:txBody>
      </p: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99291FF3-7C4B-CBAB-2BB1-3957D89C8F13}"/>
              </a:ext>
            </a:extLst>
          </p:cNvPr>
          <p:cNvCxnSpPr>
            <a:cxnSpLocks/>
          </p:cNvCxnSpPr>
          <p:nvPr/>
        </p:nvCxnSpPr>
        <p:spPr>
          <a:xfrm>
            <a:off x="8463403" y="4193263"/>
            <a:ext cx="2350364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F4C1BA1B-05B4-A6E6-AA76-254E32FC7E1F}"/>
              </a:ext>
            </a:extLst>
          </p:cNvPr>
          <p:cNvSpPr txBox="1"/>
          <p:nvPr/>
        </p:nvSpPr>
        <p:spPr>
          <a:xfrm>
            <a:off x="8786959" y="4159735"/>
            <a:ext cx="16208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/>
              <a:t>TOTAL                          =                   </a:t>
            </a:r>
          </a:p>
        </p:txBody>
      </p: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FEF96DD9-86D5-2F50-2C5A-6C72ADBC4939}"/>
              </a:ext>
            </a:extLst>
          </p:cNvPr>
          <p:cNvSpPr txBox="1"/>
          <p:nvPr/>
        </p:nvSpPr>
        <p:spPr>
          <a:xfrm>
            <a:off x="10103462" y="4172620"/>
            <a:ext cx="1141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/>
              <a:t>R$ 86,98</a:t>
            </a:r>
          </a:p>
        </p:txBody>
      </p:sp>
      <p:sp>
        <p:nvSpPr>
          <p:cNvPr id="87" name="Retângulo: Cantos Arredondados 86">
            <a:extLst>
              <a:ext uri="{FF2B5EF4-FFF2-40B4-BE49-F238E27FC236}">
                <a16:creationId xmlns:a16="http://schemas.microsoft.com/office/drawing/2014/main" id="{AE106BDA-6C76-C81A-D018-2A198003736D}"/>
              </a:ext>
            </a:extLst>
          </p:cNvPr>
          <p:cNvSpPr/>
          <p:nvPr/>
        </p:nvSpPr>
        <p:spPr>
          <a:xfrm>
            <a:off x="8475493" y="4436190"/>
            <a:ext cx="2388579" cy="994189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8" name="Retângulo: Cantos Arredondados 87">
            <a:extLst>
              <a:ext uri="{FF2B5EF4-FFF2-40B4-BE49-F238E27FC236}">
                <a16:creationId xmlns:a16="http://schemas.microsoft.com/office/drawing/2014/main" id="{13AA81D6-5499-4CDC-CC87-5AAD179C8543}"/>
              </a:ext>
            </a:extLst>
          </p:cNvPr>
          <p:cNvSpPr/>
          <p:nvPr/>
        </p:nvSpPr>
        <p:spPr>
          <a:xfrm>
            <a:off x="8793084" y="5064189"/>
            <a:ext cx="1753396" cy="25751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CONFIRMAR PEDIDO</a:t>
            </a:r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2BF60393-7964-5794-5CFC-BB50D65A8B7B}"/>
              </a:ext>
            </a:extLst>
          </p:cNvPr>
          <p:cNvSpPr txBox="1"/>
          <p:nvPr/>
        </p:nvSpPr>
        <p:spPr>
          <a:xfrm>
            <a:off x="8597814" y="4428238"/>
            <a:ext cx="88770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Arial Black" panose="020B0A04020102020204" pitchFamily="34" charset="0"/>
              </a:rPr>
              <a:t>2 Produtos</a:t>
            </a:r>
          </a:p>
          <a:p>
            <a:r>
              <a:rPr lang="pt-BR" sz="800" dirty="0">
                <a:latin typeface="Arial Black" panose="020B0A04020102020204" pitchFamily="34" charset="0"/>
              </a:rPr>
              <a:t>Frete</a:t>
            </a:r>
          </a:p>
          <a:p>
            <a:r>
              <a:rPr lang="pt-BR" sz="800" dirty="0">
                <a:latin typeface="Arial Black" panose="020B0A04020102020204" pitchFamily="34" charset="0"/>
              </a:rPr>
              <a:t>TOTAL</a:t>
            </a:r>
          </a:p>
        </p:txBody>
      </p: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AFC7675B-05D5-3559-0B4A-70156684CD33}"/>
              </a:ext>
            </a:extLst>
          </p:cNvPr>
          <p:cNvSpPr txBox="1"/>
          <p:nvPr/>
        </p:nvSpPr>
        <p:spPr>
          <a:xfrm>
            <a:off x="9863591" y="4443627"/>
            <a:ext cx="887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>
                <a:latin typeface="Arial Black" panose="020B0A04020102020204" pitchFamily="34" charset="0"/>
              </a:rPr>
              <a:t>R$ 86,98</a:t>
            </a:r>
          </a:p>
          <a:p>
            <a:r>
              <a:rPr lang="pt-BR" sz="800" b="1" dirty="0">
                <a:solidFill>
                  <a:srgbClr val="00B050"/>
                </a:solidFill>
                <a:latin typeface="Arial Black" panose="020B0A04020102020204" pitchFamily="34" charset="0"/>
              </a:rPr>
              <a:t>Grátis</a:t>
            </a:r>
          </a:p>
          <a:p>
            <a:r>
              <a:rPr lang="pt-BR" sz="800" b="1" dirty="0">
                <a:latin typeface="Arial Black" panose="020B0A04020102020204" pitchFamily="34" charset="0"/>
              </a:rPr>
              <a:t>R$ 86,98</a:t>
            </a:r>
          </a:p>
        </p:txBody>
      </p:sp>
      <p:cxnSp>
        <p:nvCxnSpPr>
          <p:cNvPr id="93" name="Conector reto 92">
            <a:extLst>
              <a:ext uri="{FF2B5EF4-FFF2-40B4-BE49-F238E27FC236}">
                <a16:creationId xmlns:a16="http://schemas.microsoft.com/office/drawing/2014/main" id="{561A343D-9AD6-F98B-6747-85D305C67A73}"/>
              </a:ext>
            </a:extLst>
          </p:cNvPr>
          <p:cNvCxnSpPr>
            <a:cxnSpLocks/>
          </p:cNvCxnSpPr>
          <p:nvPr/>
        </p:nvCxnSpPr>
        <p:spPr>
          <a:xfrm>
            <a:off x="8568648" y="4734042"/>
            <a:ext cx="2136695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A2DF465C-1CB7-23E8-EF6E-2B6666E611B6}"/>
              </a:ext>
            </a:extLst>
          </p:cNvPr>
          <p:cNvSpPr txBox="1"/>
          <p:nvPr/>
        </p:nvSpPr>
        <p:spPr>
          <a:xfrm>
            <a:off x="8489497" y="4879516"/>
            <a:ext cx="26857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00" b="1" dirty="0">
                <a:latin typeface="Arial Black" panose="020B0A04020102020204" pitchFamily="34" charset="0"/>
              </a:rPr>
              <a:t>Rua A, Nº001-Campos Elísios - RESENDE/RJ</a:t>
            </a:r>
          </a:p>
        </p:txBody>
      </p: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DED091F5-713E-B5F9-3B53-D70C8C46F808}"/>
              </a:ext>
            </a:extLst>
          </p:cNvPr>
          <p:cNvSpPr txBox="1"/>
          <p:nvPr/>
        </p:nvSpPr>
        <p:spPr>
          <a:xfrm>
            <a:off x="6636033" y="2385098"/>
            <a:ext cx="2004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4496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Seguro</a:t>
            </a:r>
          </a:p>
        </p:txBody>
      </p:sp>
      <p:pic>
        <p:nvPicPr>
          <p:cNvPr id="16" name="Imagem 15" descr="Desenho de uma placa&#10;&#10;Descrição gerada automaticamente com confiança média">
            <a:extLst>
              <a:ext uri="{FF2B5EF4-FFF2-40B4-BE49-F238E27FC236}">
                <a16:creationId xmlns:a16="http://schemas.microsoft.com/office/drawing/2014/main" id="{D9D498F1-A0DB-3F65-D835-911CC4B50035}"/>
              </a:ext>
            </a:extLst>
          </p:cNvPr>
          <p:cNvPicPr>
            <a:picLocks noChangeAspect="1"/>
          </p:cNvPicPr>
          <p:nvPr/>
        </p:nvPicPr>
        <p:blipFill>
          <a:blip r:embed="rId40">
            <a:biLevel thresh="50000"/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sharpenSoften amount="50000"/>
                    </a14:imgEffect>
                    <a14:imgEffect>
                      <a14:colorTemperature colorTemp="6490"/>
                    </a14:imgEffect>
                    <a14:imgEffect>
                      <a14:saturation sat="400000"/>
                    </a14:imgEffect>
                    <a14:imgEffect>
                      <a14:brightnessContrast bright="-100000" contras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786" y="6098987"/>
            <a:ext cx="1031654" cy="666498"/>
          </a:xfrm>
          <a:prstGeom prst="rect">
            <a:avLst/>
          </a:prstGeom>
        </p:spPr>
      </p:pic>
      <p:pic>
        <p:nvPicPr>
          <p:cNvPr id="17" name="Imagem 16" descr="Logotipo&#10;&#10;Descrição gerada automaticamente">
            <a:extLst>
              <a:ext uri="{FF2B5EF4-FFF2-40B4-BE49-F238E27FC236}">
                <a16:creationId xmlns:a16="http://schemas.microsoft.com/office/drawing/2014/main" id="{E5F8AAC4-FBC1-B7B4-72FF-D02CBE172233}"/>
              </a:ext>
            </a:extLst>
          </p:cNvPr>
          <p:cNvPicPr>
            <a:picLocks noChangeAspect="1"/>
          </p:cNvPicPr>
          <p:nvPr/>
        </p:nvPicPr>
        <p:blipFill>
          <a:blip r:embed="rId4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3">
                    <a14:imgEffect>
                      <a14:colorTemperature colorTemp="1800"/>
                    </a14:imgEffect>
                    <a14:imgEffect>
                      <a14:saturation sat="0"/>
                    </a14:imgEffect>
                    <a14:imgEffect>
                      <a14:brightnessContrast bright="-100000"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2804" flipH="1">
            <a:off x="622279" y="5615109"/>
            <a:ext cx="540449" cy="848990"/>
          </a:xfrm>
          <a:prstGeom prst="rect">
            <a:avLst/>
          </a:prstGeom>
        </p:spPr>
      </p:pic>
      <p:pic>
        <p:nvPicPr>
          <p:cNvPr id="31" name="Imagem 30" descr="Logotipo&#10;&#10;Descrição gerada automaticamente">
            <a:extLst>
              <a:ext uri="{FF2B5EF4-FFF2-40B4-BE49-F238E27FC236}">
                <a16:creationId xmlns:a16="http://schemas.microsoft.com/office/drawing/2014/main" id="{E8A151B8-027B-A7FD-54F0-3F537F730652}"/>
              </a:ext>
            </a:extLst>
          </p:cNvPr>
          <p:cNvPicPr>
            <a:picLocks noChangeAspect="1"/>
          </p:cNvPicPr>
          <p:nvPr/>
        </p:nvPicPr>
        <p:blipFill>
          <a:blip r:embed="rId4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3">
                    <a14:imgEffect>
                      <a14:colorTemperature colorTemp="1800"/>
                    </a14:imgEffect>
                    <a14:imgEffect>
                      <a14:saturation sat="0"/>
                    </a14:imgEffect>
                    <a14:imgEffect>
                      <a14:brightnessContrast bright="-100000"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36038" flipH="1">
            <a:off x="7664427" y="1522691"/>
            <a:ext cx="540449" cy="1111742"/>
          </a:xfrm>
          <a:prstGeom prst="rect">
            <a:avLst/>
          </a:prstGeom>
        </p:spPr>
      </p:pic>
      <p:pic>
        <p:nvPicPr>
          <p:cNvPr id="39" name="Imagem 38" descr="Logotipo&#10;&#10;Descrição gerada automaticamente">
            <a:extLst>
              <a:ext uri="{FF2B5EF4-FFF2-40B4-BE49-F238E27FC236}">
                <a16:creationId xmlns:a16="http://schemas.microsoft.com/office/drawing/2014/main" id="{D026D779-DECD-F7F6-EAF1-E6D7EFF212CB}"/>
              </a:ext>
            </a:extLst>
          </p:cNvPr>
          <p:cNvPicPr>
            <a:picLocks noChangeAspect="1"/>
          </p:cNvPicPr>
          <p:nvPr/>
        </p:nvPicPr>
        <p:blipFill>
          <a:blip r:embed="rId4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3">
                    <a14:imgEffect>
                      <a14:colorTemperature colorTemp="1800"/>
                    </a14:imgEffect>
                    <a14:imgEffect>
                      <a14:saturation sat="0"/>
                    </a14:imgEffect>
                    <a14:imgEffect>
                      <a14:brightnessContrast bright="-100000"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57611" flipH="1" flipV="1">
            <a:off x="6540138" y="2973105"/>
            <a:ext cx="540449" cy="1101818"/>
          </a:xfrm>
          <a:prstGeom prst="rect">
            <a:avLst/>
          </a:prstGeom>
        </p:spPr>
      </p:pic>
      <p:pic>
        <p:nvPicPr>
          <p:cNvPr id="40" name="Imagem 39" descr="Desenho de uma placa&#10;&#10;Descrição gerada automaticamente com confiança média">
            <a:extLst>
              <a:ext uri="{FF2B5EF4-FFF2-40B4-BE49-F238E27FC236}">
                <a16:creationId xmlns:a16="http://schemas.microsoft.com/office/drawing/2014/main" id="{9AC5A6E7-FA2F-0AFE-3792-E1FC0A37530A}"/>
              </a:ext>
            </a:extLst>
          </p:cNvPr>
          <p:cNvPicPr>
            <a:picLocks noChangeAspect="1"/>
          </p:cNvPicPr>
          <p:nvPr/>
        </p:nvPicPr>
        <p:blipFill>
          <a:blip r:embed="rId4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sharpenSoften amount="50000"/>
                    </a14:imgEffect>
                    <a14:imgEffect>
                      <a14:colorTemperature colorTemp="6490"/>
                    </a14:imgEffect>
                    <a14:imgEffect>
                      <a14:saturation sat="400000"/>
                    </a14:imgEffect>
                    <a14:imgEffect>
                      <a14:brightnessContrast bright="-100000" contras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209" y="1531255"/>
            <a:ext cx="744164" cy="48076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0638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/>
      <p:bldP spid="163" grpId="0"/>
      <p:bldP spid="164" grpId="0"/>
      <p:bldP spid="10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A7F77470-F478-F4BC-A857-9D358A04192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300"/>
                    </a14:imgEffect>
                    <a14:imgEffect>
                      <a14:saturation sat="400000"/>
                    </a14:imgEffect>
                    <a14:imgEffect>
                      <a14:brightnessContrast bright="-16000"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307" y="4513392"/>
            <a:ext cx="363622" cy="363622"/>
          </a:xfrm>
          <a:prstGeom prst="rect">
            <a:avLst/>
          </a:prstGeom>
        </p:spPr>
      </p:pic>
      <p:pic>
        <p:nvPicPr>
          <p:cNvPr id="8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00F17119-4899-0521-31C4-755D09E30F4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207000"/>
                    </a14:imgEffect>
                    <a14:imgEffect>
                      <a14:brightnessContrast bright="-15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160" y="5982943"/>
            <a:ext cx="384848" cy="384848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/>
        </p:spPr>
      </p:pic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F8CF8389-418B-9399-93E0-7C4A5518D8D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266000"/>
                    </a14:imgEffect>
                    <a14:imgEffect>
                      <a14:brightnessContrast bright="-10000" contras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661" y="5392337"/>
            <a:ext cx="527845" cy="527845"/>
          </a:xfrm>
          <a:prstGeom prst="rect">
            <a:avLst/>
          </a:prstGeom>
        </p:spPr>
      </p:pic>
      <p:pic>
        <p:nvPicPr>
          <p:cNvPr id="25" name="Imagem 24" descr="Ícone&#10;&#10;Descrição gerada automaticamente">
            <a:extLst>
              <a:ext uri="{FF2B5EF4-FFF2-40B4-BE49-F238E27FC236}">
                <a16:creationId xmlns:a16="http://schemas.microsoft.com/office/drawing/2014/main" id="{2293C8F8-1352-EC97-CFF1-8C39AA0043F3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32000"/>
                    </a14:imgEffect>
                    <a14:imgEffect>
                      <a14:colorTemperature colorTemp="11500"/>
                    </a14:imgEffect>
                    <a14:imgEffect>
                      <a14:saturation sat="252000"/>
                    </a14:imgEffect>
                    <a14:imgEffect>
                      <a14:brightnessContrast bright="48000" contrast="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894" y="5013199"/>
            <a:ext cx="379138" cy="379138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514C3CA4-F86B-BCB0-1A87-302DFBB3C8D5}"/>
              </a:ext>
            </a:extLst>
          </p:cNvPr>
          <p:cNvSpPr txBox="1"/>
          <p:nvPr/>
        </p:nvSpPr>
        <p:spPr>
          <a:xfrm>
            <a:off x="7345639" y="4507682"/>
            <a:ext cx="3236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4496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Book_Conect/facebook.com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6CF3652E-D9EF-0640-1DC9-F5F0C33787F8}"/>
              </a:ext>
            </a:extLst>
          </p:cNvPr>
          <p:cNvSpPr txBox="1"/>
          <p:nvPr/>
        </p:nvSpPr>
        <p:spPr>
          <a:xfrm>
            <a:off x="8046008" y="5982943"/>
            <a:ext cx="1633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4496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@BookConect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F30CD1B-9474-58B6-F14B-AAFBDBD56121}"/>
              </a:ext>
            </a:extLst>
          </p:cNvPr>
          <p:cNvSpPr txBox="1"/>
          <p:nvPr/>
        </p:nvSpPr>
        <p:spPr>
          <a:xfrm>
            <a:off x="7488472" y="5047876"/>
            <a:ext cx="301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4496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BookConect/youtube.com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F4439DB9-4968-3C5B-0E31-6A61B4D57D1F}"/>
              </a:ext>
            </a:extLst>
          </p:cNvPr>
          <p:cNvSpPr txBox="1"/>
          <p:nvPr/>
        </p:nvSpPr>
        <p:spPr>
          <a:xfrm>
            <a:off x="8046008" y="5468640"/>
            <a:ext cx="1762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04496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(24)9 9999-9999</a:t>
            </a:r>
          </a:p>
        </p:txBody>
      </p:sp>
      <p:sp>
        <p:nvSpPr>
          <p:cNvPr id="20" name="Forma Livre: Forma 19">
            <a:extLst>
              <a:ext uri="{FF2B5EF4-FFF2-40B4-BE49-F238E27FC236}">
                <a16:creationId xmlns:a16="http://schemas.microsoft.com/office/drawing/2014/main" id="{4584F50C-06D2-5C37-3FAB-907DABE8850C}"/>
              </a:ext>
            </a:extLst>
          </p:cNvPr>
          <p:cNvSpPr/>
          <p:nvPr/>
        </p:nvSpPr>
        <p:spPr>
          <a:xfrm>
            <a:off x="-31851" y="13053"/>
            <a:ext cx="5829639" cy="6873241"/>
          </a:xfrm>
          <a:custGeom>
            <a:avLst/>
            <a:gdLst>
              <a:gd name="connsiteX0" fmla="*/ 6416299 w 6463394"/>
              <a:gd name="connsiteY0" fmla="*/ 46495 h 7206712"/>
              <a:gd name="connsiteX1" fmla="*/ 6416299 w 6463394"/>
              <a:gd name="connsiteY1" fmla="*/ 46495 h 7206712"/>
              <a:gd name="connsiteX2" fmla="*/ 6462794 w 6463394"/>
              <a:gd name="connsiteY2" fmla="*/ 340963 h 7206712"/>
              <a:gd name="connsiteX3" fmla="*/ 6369804 w 6463394"/>
              <a:gd name="connsiteY3" fmla="*/ 991892 h 7206712"/>
              <a:gd name="connsiteX4" fmla="*/ 6307811 w 6463394"/>
              <a:gd name="connsiteY4" fmla="*/ 1332854 h 7206712"/>
              <a:gd name="connsiteX5" fmla="*/ 6261316 w 6463394"/>
              <a:gd name="connsiteY5" fmla="*/ 1503336 h 7206712"/>
              <a:gd name="connsiteX6" fmla="*/ 6199323 w 6463394"/>
              <a:gd name="connsiteY6" fmla="*/ 1611824 h 7206712"/>
              <a:gd name="connsiteX7" fmla="*/ 6121831 w 6463394"/>
              <a:gd name="connsiteY7" fmla="*/ 1782305 h 7206712"/>
              <a:gd name="connsiteX8" fmla="*/ 6090834 w 6463394"/>
              <a:gd name="connsiteY8" fmla="*/ 1844298 h 7206712"/>
              <a:gd name="connsiteX9" fmla="*/ 5997845 w 6463394"/>
              <a:gd name="connsiteY9" fmla="*/ 1937288 h 7206712"/>
              <a:gd name="connsiteX10" fmla="*/ 5904855 w 6463394"/>
              <a:gd name="connsiteY10" fmla="*/ 2076773 h 7206712"/>
              <a:gd name="connsiteX11" fmla="*/ 5703377 w 6463394"/>
              <a:gd name="connsiteY11" fmla="*/ 2200759 h 7206712"/>
              <a:gd name="connsiteX12" fmla="*/ 5532895 w 6463394"/>
              <a:gd name="connsiteY12" fmla="*/ 2262753 h 7206712"/>
              <a:gd name="connsiteX13" fmla="*/ 5315919 w 6463394"/>
              <a:gd name="connsiteY13" fmla="*/ 2355742 h 7206712"/>
              <a:gd name="connsiteX14" fmla="*/ 5238428 w 6463394"/>
              <a:gd name="connsiteY14" fmla="*/ 2386739 h 7206712"/>
              <a:gd name="connsiteX15" fmla="*/ 5176434 w 6463394"/>
              <a:gd name="connsiteY15" fmla="*/ 2402237 h 7206712"/>
              <a:gd name="connsiteX16" fmla="*/ 4990455 w 6463394"/>
              <a:gd name="connsiteY16" fmla="*/ 2464231 h 7206712"/>
              <a:gd name="connsiteX17" fmla="*/ 4897465 w 6463394"/>
              <a:gd name="connsiteY17" fmla="*/ 2510726 h 7206712"/>
              <a:gd name="connsiteX18" fmla="*/ 4742482 w 6463394"/>
              <a:gd name="connsiteY18" fmla="*/ 2665709 h 7206712"/>
              <a:gd name="connsiteX19" fmla="*/ 4695987 w 6463394"/>
              <a:gd name="connsiteY19" fmla="*/ 2712203 h 7206712"/>
              <a:gd name="connsiteX20" fmla="*/ 4633994 w 6463394"/>
              <a:gd name="connsiteY20" fmla="*/ 2805193 h 7206712"/>
              <a:gd name="connsiteX21" fmla="*/ 4556502 w 6463394"/>
              <a:gd name="connsiteY21" fmla="*/ 2898183 h 7206712"/>
              <a:gd name="connsiteX22" fmla="*/ 4541004 w 6463394"/>
              <a:gd name="connsiteY22" fmla="*/ 2944678 h 7206712"/>
              <a:gd name="connsiteX23" fmla="*/ 4510007 w 6463394"/>
              <a:gd name="connsiteY23" fmla="*/ 2991173 h 7206712"/>
              <a:gd name="connsiteX24" fmla="*/ 4448014 w 6463394"/>
              <a:gd name="connsiteY24" fmla="*/ 3223648 h 7206712"/>
              <a:gd name="connsiteX25" fmla="*/ 4370523 w 6463394"/>
              <a:gd name="connsiteY25" fmla="*/ 3471620 h 7206712"/>
              <a:gd name="connsiteX26" fmla="*/ 4355024 w 6463394"/>
              <a:gd name="connsiteY26" fmla="*/ 3518115 h 7206712"/>
              <a:gd name="connsiteX27" fmla="*/ 4339526 w 6463394"/>
              <a:gd name="connsiteY27" fmla="*/ 3595607 h 7206712"/>
              <a:gd name="connsiteX28" fmla="*/ 4324028 w 6463394"/>
              <a:gd name="connsiteY28" fmla="*/ 3657600 h 7206712"/>
              <a:gd name="connsiteX29" fmla="*/ 4262034 w 6463394"/>
              <a:gd name="connsiteY29" fmla="*/ 3952068 h 7206712"/>
              <a:gd name="connsiteX30" fmla="*/ 4246536 w 6463394"/>
              <a:gd name="connsiteY30" fmla="*/ 4060556 h 7206712"/>
              <a:gd name="connsiteX31" fmla="*/ 4200041 w 6463394"/>
              <a:gd name="connsiteY31" fmla="*/ 4293031 h 7206712"/>
              <a:gd name="connsiteX32" fmla="*/ 4169045 w 6463394"/>
              <a:gd name="connsiteY32" fmla="*/ 4695987 h 7206712"/>
              <a:gd name="connsiteX33" fmla="*/ 4076055 w 6463394"/>
              <a:gd name="connsiteY33" fmla="*/ 5098942 h 7206712"/>
              <a:gd name="connsiteX34" fmla="*/ 4060556 w 6463394"/>
              <a:gd name="connsiteY34" fmla="*/ 5238427 h 7206712"/>
              <a:gd name="connsiteX35" fmla="*/ 4029560 w 6463394"/>
              <a:gd name="connsiteY35" fmla="*/ 5346915 h 7206712"/>
              <a:gd name="connsiteX36" fmla="*/ 4045058 w 6463394"/>
              <a:gd name="connsiteY36" fmla="*/ 6431797 h 7206712"/>
              <a:gd name="connsiteX37" fmla="*/ 4060556 w 6463394"/>
              <a:gd name="connsiteY37" fmla="*/ 6493790 h 7206712"/>
              <a:gd name="connsiteX38" fmla="*/ 4076055 w 6463394"/>
              <a:gd name="connsiteY38" fmla="*/ 6586780 h 7206712"/>
              <a:gd name="connsiteX39" fmla="*/ 4091553 w 6463394"/>
              <a:gd name="connsiteY39" fmla="*/ 6695268 h 7206712"/>
              <a:gd name="connsiteX40" fmla="*/ 4122550 w 6463394"/>
              <a:gd name="connsiteY40" fmla="*/ 6943241 h 7206712"/>
              <a:gd name="connsiteX41" fmla="*/ 4153546 w 6463394"/>
              <a:gd name="connsiteY41" fmla="*/ 7113722 h 7206712"/>
              <a:gd name="connsiteX42" fmla="*/ 4169045 w 6463394"/>
              <a:gd name="connsiteY42" fmla="*/ 7191214 h 7206712"/>
              <a:gd name="connsiteX43" fmla="*/ 4200041 w 6463394"/>
              <a:gd name="connsiteY43" fmla="*/ 7206712 h 7206712"/>
              <a:gd name="connsiteX44" fmla="*/ 0 w 6463394"/>
              <a:gd name="connsiteY44" fmla="*/ 6881248 h 7206712"/>
              <a:gd name="connsiteX45" fmla="*/ 309967 w 6463394"/>
              <a:gd name="connsiteY45" fmla="*/ 0 h 7206712"/>
              <a:gd name="connsiteX46" fmla="*/ 6416299 w 6463394"/>
              <a:gd name="connsiteY46" fmla="*/ 46495 h 7206712"/>
              <a:gd name="connsiteX0" fmla="*/ 6416299 w 6463394"/>
              <a:gd name="connsiteY0" fmla="*/ 77492 h 7237709"/>
              <a:gd name="connsiteX1" fmla="*/ 6416299 w 6463394"/>
              <a:gd name="connsiteY1" fmla="*/ 77492 h 7237709"/>
              <a:gd name="connsiteX2" fmla="*/ 6462794 w 6463394"/>
              <a:gd name="connsiteY2" fmla="*/ 371960 h 7237709"/>
              <a:gd name="connsiteX3" fmla="*/ 6369804 w 6463394"/>
              <a:gd name="connsiteY3" fmla="*/ 1022889 h 7237709"/>
              <a:gd name="connsiteX4" fmla="*/ 6307811 w 6463394"/>
              <a:gd name="connsiteY4" fmla="*/ 1363851 h 7237709"/>
              <a:gd name="connsiteX5" fmla="*/ 6261316 w 6463394"/>
              <a:gd name="connsiteY5" fmla="*/ 1534333 h 7237709"/>
              <a:gd name="connsiteX6" fmla="*/ 6199323 w 6463394"/>
              <a:gd name="connsiteY6" fmla="*/ 1642821 h 7237709"/>
              <a:gd name="connsiteX7" fmla="*/ 6121831 w 6463394"/>
              <a:gd name="connsiteY7" fmla="*/ 1813302 h 7237709"/>
              <a:gd name="connsiteX8" fmla="*/ 6090834 w 6463394"/>
              <a:gd name="connsiteY8" fmla="*/ 1875295 h 7237709"/>
              <a:gd name="connsiteX9" fmla="*/ 5997845 w 6463394"/>
              <a:gd name="connsiteY9" fmla="*/ 1968285 h 7237709"/>
              <a:gd name="connsiteX10" fmla="*/ 5904855 w 6463394"/>
              <a:gd name="connsiteY10" fmla="*/ 2107770 h 7237709"/>
              <a:gd name="connsiteX11" fmla="*/ 5703377 w 6463394"/>
              <a:gd name="connsiteY11" fmla="*/ 2231756 h 7237709"/>
              <a:gd name="connsiteX12" fmla="*/ 5532895 w 6463394"/>
              <a:gd name="connsiteY12" fmla="*/ 2293750 h 7237709"/>
              <a:gd name="connsiteX13" fmla="*/ 5315919 w 6463394"/>
              <a:gd name="connsiteY13" fmla="*/ 2386739 h 7237709"/>
              <a:gd name="connsiteX14" fmla="*/ 5238428 w 6463394"/>
              <a:gd name="connsiteY14" fmla="*/ 2417736 h 7237709"/>
              <a:gd name="connsiteX15" fmla="*/ 5176434 w 6463394"/>
              <a:gd name="connsiteY15" fmla="*/ 2433234 h 7237709"/>
              <a:gd name="connsiteX16" fmla="*/ 4990455 w 6463394"/>
              <a:gd name="connsiteY16" fmla="*/ 2495228 h 7237709"/>
              <a:gd name="connsiteX17" fmla="*/ 4897465 w 6463394"/>
              <a:gd name="connsiteY17" fmla="*/ 2541723 h 7237709"/>
              <a:gd name="connsiteX18" fmla="*/ 4742482 w 6463394"/>
              <a:gd name="connsiteY18" fmla="*/ 2696706 h 7237709"/>
              <a:gd name="connsiteX19" fmla="*/ 4695987 w 6463394"/>
              <a:gd name="connsiteY19" fmla="*/ 2743200 h 7237709"/>
              <a:gd name="connsiteX20" fmla="*/ 4633994 w 6463394"/>
              <a:gd name="connsiteY20" fmla="*/ 2836190 h 7237709"/>
              <a:gd name="connsiteX21" fmla="*/ 4556502 w 6463394"/>
              <a:gd name="connsiteY21" fmla="*/ 2929180 h 7237709"/>
              <a:gd name="connsiteX22" fmla="*/ 4541004 w 6463394"/>
              <a:gd name="connsiteY22" fmla="*/ 2975675 h 7237709"/>
              <a:gd name="connsiteX23" fmla="*/ 4510007 w 6463394"/>
              <a:gd name="connsiteY23" fmla="*/ 3022170 h 7237709"/>
              <a:gd name="connsiteX24" fmla="*/ 4448014 w 6463394"/>
              <a:gd name="connsiteY24" fmla="*/ 3254645 h 7237709"/>
              <a:gd name="connsiteX25" fmla="*/ 4370523 w 6463394"/>
              <a:gd name="connsiteY25" fmla="*/ 3502617 h 7237709"/>
              <a:gd name="connsiteX26" fmla="*/ 4355024 w 6463394"/>
              <a:gd name="connsiteY26" fmla="*/ 3549112 h 7237709"/>
              <a:gd name="connsiteX27" fmla="*/ 4339526 w 6463394"/>
              <a:gd name="connsiteY27" fmla="*/ 3626604 h 7237709"/>
              <a:gd name="connsiteX28" fmla="*/ 4324028 w 6463394"/>
              <a:gd name="connsiteY28" fmla="*/ 3688597 h 7237709"/>
              <a:gd name="connsiteX29" fmla="*/ 4262034 w 6463394"/>
              <a:gd name="connsiteY29" fmla="*/ 3983065 h 7237709"/>
              <a:gd name="connsiteX30" fmla="*/ 4246536 w 6463394"/>
              <a:gd name="connsiteY30" fmla="*/ 4091553 h 7237709"/>
              <a:gd name="connsiteX31" fmla="*/ 4200041 w 6463394"/>
              <a:gd name="connsiteY31" fmla="*/ 4324028 h 7237709"/>
              <a:gd name="connsiteX32" fmla="*/ 4169045 w 6463394"/>
              <a:gd name="connsiteY32" fmla="*/ 4726984 h 7237709"/>
              <a:gd name="connsiteX33" fmla="*/ 4076055 w 6463394"/>
              <a:gd name="connsiteY33" fmla="*/ 5129939 h 7237709"/>
              <a:gd name="connsiteX34" fmla="*/ 4060556 w 6463394"/>
              <a:gd name="connsiteY34" fmla="*/ 5269424 h 7237709"/>
              <a:gd name="connsiteX35" fmla="*/ 4029560 w 6463394"/>
              <a:gd name="connsiteY35" fmla="*/ 5377912 h 7237709"/>
              <a:gd name="connsiteX36" fmla="*/ 4045058 w 6463394"/>
              <a:gd name="connsiteY36" fmla="*/ 6462794 h 7237709"/>
              <a:gd name="connsiteX37" fmla="*/ 4060556 w 6463394"/>
              <a:gd name="connsiteY37" fmla="*/ 6524787 h 7237709"/>
              <a:gd name="connsiteX38" fmla="*/ 4076055 w 6463394"/>
              <a:gd name="connsiteY38" fmla="*/ 6617777 h 7237709"/>
              <a:gd name="connsiteX39" fmla="*/ 4091553 w 6463394"/>
              <a:gd name="connsiteY39" fmla="*/ 6726265 h 7237709"/>
              <a:gd name="connsiteX40" fmla="*/ 4122550 w 6463394"/>
              <a:gd name="connsiteY40" fmla="*/ 6974238 h 7237709"/>
              <a:gd name="connsiteX41" fmla="*/ 4153546 w 6463394"/>
              <a:gd name="connsiteY41" fmla="*/ 7144719 h 7237709"/>
              <a:gd name="connsiteX42" fmla="*/ 4169045 w 6463394"/>
              <a:gd name="connsiteY42" fmla="*/ 7222211 h 7237709"/>
              <a:gd name="connsiteX43" fmla="*/ 4200041 w 6463394"/>
              <a:gd name="connsiteY43" fmla="*/ 7237709 h 7237709"/>
              <a:gd name="connsiteX44" fmla="*/ 0 w 6463394"/>
              <a:gd name="connsiteY44" fmla="*/ 6912245 h 7237709"/>
              <a:gd name="connsiteX45" fmla="*/ 32000 w 6463394"/>
              <a:gd name="connsiteY45" fmla="*/ 0 h 7237709"/>
              <a:gd name="connsiteX46" fmla="*/ 6416299 w 6463394"/>
              <a:gd name="connsiteY46" fmla="*/ 77492 h 7237709"/>
              <a:gd name="connsiteX0" fmla="*/ 6436418 w 6483513"/>
              <a:gd name="connsiteY0" fmla="*/ 108489 h 7268706"/>
              <a:gd name="connsiteX1" fmla="*/ 6436418 w 6483513"/>
              <a:gd name="connsiteY1" fmla="*/ 108489 h 7268706"/>
              <a:gd name="connsiteX2" fmla="*/ 6482913 w 6483513"/>
              <a:gd name="connsiteY2" fmla="*/ 402957 h 7268706"/>
              <a:gd name="connsiteX3" fmla="*/ 6389923 w 6483513"/>
              <a:gd name="connsiteY3" fmla="*/ 1053886 h 7268706"/>
              <a:gd name="connsiteX4" fmla="*/ 6327930 w 6483513"/>
              <a:gd name="connsiteY4" fmla="*/ 1394848 h 7268706"/>
              <a:gd name="connsiteX5" fmla="*/ 6281435 w 6483513"/>
              <a:gd name="connsiteY5" fmla="*/ 1565330 h 7268706"/>
              <a:gd name="connsiteX6" fmla="*/ 6219442 w 6483513"/>
              <a:gd name="connsiteY6" fmla="*/ 1673818 h 7268706"/>
              <a:gd name="connsiteX7" fmla="*/ 6141950 w 6483513"/>
              <a:gd name="connsiteY7" fmla="*/ 1844299 h 7268706"/>
              <a:gd name="connsiteX8" fmla="*/ 6110953 w 6483513"/>
              <a:gd name="connsiteY8" fmla="*/ 1906292 h 7268706"/>
              <a:gd name="connsiteX9" fmla="*/ 6017964 w 6483513"/>
              <a:gd name="connsiteY9" fmla="*/ 1999282 h 7268706"/>
              <a:gd name="connsiteX10" fmla="*/ 5924974 w 6483513"/>
              <a:gd name="connsiteY10" fmla="*/ 2138767 h 7268706"/>
              <a:gd name="connsiteX11" fmla="*/ 5723496 w 6483513"/>
              <a:gd name="connsiteY11" fmla="*/ 2262753 h 7268706"/>
              <a:gd name="connsiteX12" fmla="*/ 5553014 w 6483513"/>
              <a:gd name="connsiteY12" fmla="*/ 2324747 h 7268706"/>
              <a:gd name="connsiteX13" fmla="*/ 5336038 w 6483513"/>
              <a:gd name="connsiteY13" fmla="*/ 2417736 h 7268706"/>
              <a:gd name="connsiteX14" fmla="*/ 5258547 w 6483513"/>
              <a:gd name="connsiteY14" fmla="*/ 2448733 h 7268706"/>
              <a:gd name="connsiteX15" fmla="*/ 5196553 w 6483513"/>
              <a:gd name="connsiteY15" fmla="*/ 2464231 h 7268706"/>
              <a:gd name="connsiteX16" fmla="*/ 5010574 w 6483513"/>
              <a:gd name="connsiteY16" fmla="*/ 2526225 h 7268706"/>
              <a:gd name="connsiteX17" fmla="*/ 4917584 w 6483513"/>
              <a:gd name="connsiteY17" fmla="*/ 2572720 h 7268706"/>
              <a:gd name="connsiteX18" fmla="*/ 4762601 w 6483513"/>
              <a:gd name="connsiteY18" fmla="*/ 2727703 h 7268706"/>
              <a:gd name="connsiteX19" fmla="*/ 4716106 w 6483513"/>
              <a:gd name="connsiteY19" fmla="*/ 2774197 h 7268706"/>
              <a:gd name="connsiteX20" fmla="*/ 4654113 w 6483513"/>
              <a:gd name="connsiteY20" fmla="*/ 2867187 h 7268706"/>
              <a:gd name="connsiteX21" fmla="*/ 4576621 w 6483513"/>
              <a:gd name="connsiteY21" fmla="*/ 2960177 h 7268706"/>
              <a:gd name="connsiteX22" fmla="*/ 4561123 w 6483513"/>
              <a:gd name="connsiteY22" fmla="*/ 3006672 h 7268706"/>
              <a:gd name="connsiteX23" fmla="*/ 4530126 w 6483513"/>
              <a:gd name="connsiteY23" fmla="*/ 3053167 h 7268706"/>
              <a:gd name="connsiteX24" fmla="*/ 4468133 w 6483513"/>
              <a:gd name="connsiteY24" fmla="*/ 3285642 h 7268706"/>
              <a:gd name="connsiteX25" fmla="*/ 4390642 w 6483513"/>
              <a:gd name="connsiteY25" fmla="*/ 3533614 h 7268706"/>
              <a:gd name="connsiteX26" fmla="*/ 4375143 w 6483513"/>
              <a:gd name="connsiteY26" fmla="*/ 3580109 h 7268706"/>
              <a:gd name="connsiteX27" fmla="*/ 4359645 w 6483513"/>
              <a:gd name="connsiteY27" fmla="*/ 3657601 h 7268706"/>
              <a:gd name="connsiteX28" fmla="*/ 4344147 w 6483513"/>
              <a:gd name="connsiteY28" fmla="*/ 3719594 h 7268706"/>
              <a:gd name="connsiteX29" fmla="*/ 4282153 w 6483513"/>
              <a:gd name="connsiteY29" fmla="*/ 4014062 h 7268706"/>
              <a:gd name="connsiteX30" fmla="*/ 4266655 w 6483513"/>
              <a:gd name="connsiteY30" fmla="*/ 4122550 h 7268706"/>
              <a:gd name="connsiteX31" fmla="*/ 4220160 w 6483513"/>
              <a:gd name="connsiteY31" fmla="*/ 4355025 h 7268706"/>
              <a:gd name="connsiteX32" fmla="*/ 4189164 w 6483513"/>
              <a:gd name="connsiteY32" fmla="*/ 4757981 h 7268706"/>
              <a:gd name="connsiteX33" fmla="*/ 4096174 w 6483513"/>
              <a:gd name="connsiteY33" fmla="*/ 5160936 h 7268706"/>
              <a:gd name="connsiteX34" fmla="*/ 4080675 w 6483513"/>
              <a:gd name="connsiteY34" fmla="*/ 5300421 h 7268706"/>
              <a:gd name="connsiteX35" fmla="*/ 4049679 w 6483513"/>
              <a:gd name="connsiteY35" fmla="*/ 5408909 h 7268706"/>
              <a:gd name="connsiteX36" fmla="*/ 4065177 w 6483513"/>
              <a:gd name="connsiteY36" fmla="*/ 6493791 h 7268706"/>
              <a:gd name="connsiteX37" fmla="*/ 4080675 w 6483513"/>
              <a:gd name="connsiteY37" fmla="*/ 6555784 h 7268706"/>
              <a:gd name="connsiteX38" fmla="*/ 4096174 w 6483513"/>
              <a:gd name="connsiteY38" fmla="*/ 6648774 h 7268706"/>
              <a:gd name="connsiteX39" fmla="*/ 4111672 w 6483513"/>
              <a:gd name="connsiteY39" fmla="*/ 6757262 h 7268706"/>
              <a:gd name="connsiteX40" fmla="*/ 4142669 w 6483513"/>
              <a:gd name="connsiteY40" fmla="*/ 7005235 h 7268706"/>
              <a:gd name="connsiteX41" fmla="*/ 4173665 w 6483513"/>
              <a:gd name="connsiteY41" fmla="*/ 7175716 h 7268706"/>
              <a:gd name="connsiteX42" fmla="*/ 4189164 w 6483513"/>
              <a:gd name="connsiteY42" fmla="*/ 7253208 h 7268706"/>
              <a:gd name="connsiteX43" fmla="*/ 4220160 w 6483513"/>
              <a:gd name="connsiteY43" fmla="*/ 7268706 h 7268706"/>
              <a:gd name="connsiteX44" fmla="*/ 20119 w 6483513"/>
              <a:gd name="connsiteY44" fmla="*/ 6943242 h 7268706"/>
              <a:gd name="connsiteX45" fmla="*/ 0 w 6483513"/>
              <a:gd name="connsiteY45" fmla="*/ 0 h 7268706"/>
              <a:gd name="connsiteX46" fmla="*/ 6436418 w 6483513"/>
              <a:gd name="connsiteY46" fmla="*/ 108489 h 7268706"/>
              <a:gd name="connsiteX0" fmla="*/ 6436418 w 6483513"/>
              <a:gd name="connsiteY0" fmla="*/ 108489 h 7268706"/>
              <a:gd name="connsiteX1" fmla="*/ 6436418 w 6483513"/>
              <a:gd name="connsiteY1" fmla="*/ 108489 h 7268706"/>
              <a:gd name="connsiteX2" fmla="*/ 6482913 w 6483513"/>
              <a:gd name="connsiteY2" fmla="*/ 402957 h 7268706"/>
              <a:gd name="connsiteX3" fmla="*/ 6389923 w 6483513"/>
              <a:gd name="connsiteY3" fmla="*/ 1053886 h 7268706"/>
              <a:gd name="connsiteX4" fmla="*/ 6327930 w 6483513"/>
              <a:gd name="connsiteY4" fmla="*/ 1394848 h 7268706"/>
              <a:gd name="connsiteX5" fmla="*/ 6281435 w 6483513"/>
              <a:gd name="connsiteY5" fmla="*/ 1565330 h 7268706"/>
              <a:gd name="connsiteX6" fmla="*/ 6219442 w 6483513"/>
              <a:gd name="connsiteY6" fmla="*/ 1673818 h 7268706"/>
              <a:gd name="connsiteX7" fmla="*/ 6141950 w 6483513"/>
              <a:gd name="connsiteY7" fmla="*/ 1844299 h 7268706"/>
              <a:gd name="connsiteX8" fmla="*/ 6110953 w 6483513"/>
              <a:gd name="connsiteY8" fmla="*/ 1906292 h 7268706"/>
              <a:gd name="connsiteX9" fmla="*/ 6017964 w 6483513"/>
              <a:gd name="connsiteY9" fmla="*/ 1999282 h 7268706"/>
              <a:gd name="connsiteX10" fmla="*/ 5924974 w 6483513"/>
              <a:gd name="connsiteY10" fmla="*/ 2138767 h 7268706"/>
              <a:gd name="connsiteX11" fmla="*/ 5723496 w 6483513"/>
              <a:gd name="connsiteY11" fmla="*/ 2262753 h 7268706"/>
              <a:gd name="connsiteX12" fmla="*/ 5553014 w 6483513"/>
              <a:gd name="connsiteY12" fmla="*/ 2324747 h 7268706"/>
              <a:gd name="connsiteX13" fmla="*/ 5336038 w 6483513"/>
              <a:gd name="connsiteY13" fmla="*/ 2417736 h 7268706"/>
              <a:gd name="connsiteX14" fmla="*/ 5258547 w 6483513"/>
              <a:gd name="connsiteY14" fmla="*/ 2448733 h 7268706"/>
              <a:gd name="connsiteX15" fmla="*/ 5196553 w 6483513"/>
              <a:gd name="connsiteY15" fmla="*/ 2464231 h 7268706"/>
              <a:gd name="connsiteX16" fmla="*/ 5010574 w 6483513"/>
              <a:gd name="connsiteY16" fmla="*/ 2526225 h 7268706"/>
              <a:gd name="connsiteX17" fmla="*/ 4917584 w 6483513"/>
              <a:gd name="connsiteY17" fmla="*/ 2572720 h 7268706"/>
              <a:gd name="connsiteX18" fmla="*/ 4762601 w 6483513"/>
              <a:gd name="connsiteY18" fmla="*/ 2727703 h 7268706"/>
              <a:gd name="connsiteX19" fmla="*/ 4716106 w 6483513"/>
              <a:gd name="connsiteY19" fmla="*/ 2774197 h 7268706"/>
              <a:gd name="connsiteX20" fmla="*/ 4654113 w 6483513"/>
              <a:gd name="connsiteY20" fmla="*/ 2867187 h 7268706"/>
              <a:gd name="connsiteX21" fmla="*/ 4576621 w 6483513"/>
              <a:gd name="connsiteY21" fmla="*/ 2960177 h 7268706"/>
              <a:gd name="connsiteX22" fmla="*/ 4561123 w 6483513"/>
              <a:gd name="connsiteY22" fmla="*/ 3006672 h 7268706"/>
              <a:gd name="connsiteX23" fmla="*/ 4530126 w 6483513"/>
              <a:gd name="connsiteY23" fmla="*/ 3053167 h 7268706"/>
              <a:gd name="connsiteX24" fmla="*/ 4468133 w 6483513"/>
              <a:gd name="connsiteY24" fmla="*/ 3285642 h 7268706"/>
              <a:gd name="connsiteX25" fmla="*/ 4390642 w 6483513"/>
              <a:gd name="connsiteY25" fmla="*/ 3533614 h 7268706"/>
              <a:gd name="connsiteX26" fmla="*/ 4375143 w 6483513"/>
              <a:gd name="connsiteY26" fmla="*/ 3580109 h 7268706"/>
              <a:gd name="connsiteX27" fmla="*/ 4359645 w 6483513"/>
              <a:gd name="connsiteY27" fmla="*/ 3657601 h 7268706"/>
              <a:gd name="connsiteX28" fmla="*/ 4344147 w 6483513"/>
              <a:gd name="connsiteY28" fmla="*/ 3719594 h 7268706"/>
              <a:gd name="connsiteX29" fmla="*/ 4282153 w 6483513"/>
              <a:gd name="connsiteY29" fmla="*/ 4014062 h 7268706"/>
              <a:gd name="connsiteX30" fmla="*/ 4266655 w 6483513"/>
              <a:gd name="connsiteY30" fmla="*/ 4122550 h 7268706"/>
              <a:gd name="connsiteX31" fmla="*/ 4220160 w 6483513"/>
              <a:gd name="connsiteY31" fmla="*/ 4355025 h 7268706"/>
              <a:gd name="connsiteX32" fmla="*/ 4189164 w 6483513"/>
              <a:gd name="connsiteY32" fmla="*/ 4757981 h 7268706"/>
              <a:gd name="connsiteX33" fmla="*/ 4096174 w 6483513"/>
              <a:gd name="connsiteY33" fmla="*/ 5160936 h 7268706"/>
              <a:gd name="connsiteX34" fmla="*/ 4080675 w 6483513"/>
              <a:gd name="connsiteY34" fmla="*/ 5300421 h 7268706"/>
              <a:gd name="connsiteX35" fmla="*/ 4049679 w 6483513"/>
              <a:gd name="connsiteY35" fmla="*/ 5408909 h 7268706"/>
              <a:gd name="connsiteX36" fmla="*/ 4065177 w 6483513"/>
              <a:gd name="connsiteY36" fmla="*/ 6493791 h 7268706"/>
              <a:gd name="connsiteX37" fmla="*/ 4080675 w 6483513"/>
              <a:gd name="connsiteY37" fmla="*/ 6555784 h 7268706"/>
              <a:gd name="connsiteX38" fmla="*/ 4096174 w 6483513"/>
              <a:gd name="connsiteY38" fmla="*/ 6648774 h 7268706"/>
              <a:gd name="connsiteX39" fmla="*/ 4111672 w 6483513"/>
              <a:gd name="connsiteY39" fmla="*/ 6757262 h 7268706"/>
              <a:gd name="connsiteX40" fmla="*/ 4229533 w 6483513"/>
              <a:gd name="connsiteY40" fmla="*/ 6478292 h 7268706"/>
              <a:gd name="connsiteX41" fmla="*/ 4173665 w 6483513"/>
              <a:gd name="connsiteY41" fmla="*/ 7175716 h 7268706"/>
              <a:gd name="connsiteX42" fmla="*/ 4189164 w 6483513"/>
              <a:gd name="connsiteY42" fmla="*/ 7253208 h 7268706"/>
              <a:gd name="connsiteX43" fmla="*/ 4220160 w 6483513"/>
              <a:gd name="connsiteY43" fmla="*/ 7268706 h 7268706"/>
              <a:gd name="connsiteX44" fmla="*/ 20119 w 6483513"/>
              <a:gd name="connsiteY44" fmla="*/ 6943242 h 7268706"/>
              <a:gd name="connsiteX45" fmla="*/ 0 w 6483513"/>
              <a:gd name="connsiteY45" fmla="*/ 0 h 7268706"/>
              <a:gd name="connsiteX46" fmla="*/ 6436418 w 6483513"/>
              <a:gd name="connsiteY46" fmla="*/ 108489 h 7268706"/>
              <a:gd name="connsiteX0" fmla="*/ 6436418 w 6483513"/>
              <a:gd name="connsiteY0" fmla="*/ 108489 h 7282109"/>
              <a:gd name="connsiteX1" fmla="*/ 6436418 w 6483513"/>
              <a:gd name="connsiteY1" fmla="*/ 108489 h 7282109"/>
              <a:gd name="connsiteX2" fmla="*/ 6482913 w 6483513"/>
              <a:gd name="connsiteY2" fmla="*/ 402957 h 7282109"/>
              <a:gd name="connsiteX3" fmla="*/ 6389923 w 6483513"/>
              <a:gd name="connsiteY3" fmla="*/ 1053886 h 7282109"/>
              <a:gd name="connsiteX4" fmla="*/ 6327930 w 6483513"/>
              <a:gd name="connsiteY4" fmla="*/ 1394848 h 7282109"/>
              <a:gd name="connsiteX5" fmla="*/ 6281435 w 6483513"/>
              <a:gd name="connsiteY5" fmla="*/ 1565330 h 7282109"/>
              <a:gd name="connsiteX6" fmla="*/ 6219442 w 6483513"/>
              <a:gd name="connsiteY6" fmla="*/ 1673818 h 7282109"/>
              <a:gd name="connsiteX7" fmla="*/ 6141950 w 6483513"/>
              <a:gd name="connsiteY7" fmla="*/ 1844299 h 7282109"/>
              <a:gd name="connsiteX8" fmla="*/ 6110953 w 6483513"/>
              <a:gd name="connsiteY8" fmla="*/ 1906292 h 7282109"/>
              <a:gd name="connsiteX9" fmla="*/ 6017964 w 6483513"/>
              <a:gd name="connsiteY9" fmla="*/ 1999282 h 7282109"/>
              <a:gd name="connsiteX10" fmla="*/ 5924974 w 6483513"/>
              <a:gd name="connsiteY10" fmla="*/ 2138767 h 7282109"/>
              <a:gd name="connsiteX11" fmla="*/ 5723496 w 6483513"/>
              <a:gd name="connsiteY11" fmla="*/ 2262753 h 7282109"/>
              <a:gd name="connsiteX12" fmla="*/ 5553014 w 6483513"/>
              <a:gd name="connsiteY12" fmla="*/ 2324747 h 7282109"/>
              <a:gd name="connsiteX13" fmla="*/ 5336038 w 6483513"/>
              <a:gd name="connsiteY13" fmla="*/ 2417736 h 7282109"/>
              <a:gd name="connsiteX14" fmla="*/ 5258547 w 6483513"/>
              <a:gd name="connsiteY14" fmla="*/ 2448733 h 7282109"/>
              <a:gd name="connsiteX15" fmla="*/ 5196553 w 6483513"/>
              <a:gd name="connsiteY15" fmla="*/ 2464231 h 7282109"/>
              <a:gd name="connsiteX16" fmla="*/ 5010574 w 6483513"/>
              <a:gd name="connsiteY16" fmla="*/ 2526225 h 7282109"/>
              <a:gd name="connsiteX17" fmla="*/ 4917584 w 6483513"/>
              <a:gd name="connsiteY17" fmla="*/ 2572720 h 7282109"/>
              <a:gd name="connsiteX18" fmla="*/ 4762601 w 6483513"/>
              <a:gd name="connsiteY18" fmla="*/ 2727703 h 7282109"/>
              <a:gd name="connsiteX19" fmla="*/ 4716106 w 6483513"/>
              <a:gd name="connsiteY19" fmla="*/ 2774197 h 7282109"/>
              <a:gd name="connsiteX20" fmla="*/ 4654113 w 6483513"/>
              <a:gd name="connsiteY20" fmla="*/ 2867187 h 7282109"/>
              <a:gd name="connsiteX21" fmla="*/ 4576621 w 6483513"/>
              <a:gd name="connsiteY21" fmla="*/ 2960177 h 7282109"/>
              <a:gd name="connsiteX22" fmla="*/ 4561123 w 6483513"/>
              <a:gd name="connsiteY22" fmla="*/ 3006672 h 7282109"/>
              <a:gd name="connsiteX23" fmla="*/ 4530126 w 6483513"/>
              <a:gd name="connsiteY23" fmla="*/ 3053167 h 7282109"/>
              <a:gd name="connsiteX24" fmla="*/ 4468133 w 6483513"/>
              <a:gd name="connsiteY24" fmla="*/ 3285642 h 7282109"/>
              <a:gd name="connsiteX25" fmla="*/ 4390642 w 6483513"/>
              <a:gd name="connsiteY25" fmla="*/ 3533614 h 7282109"/>
              <a:gd name="connsiteX26" fmla="*/ 4375143 w 6483513"/>
              <a:gd name="connsiteY26" fmla="*/ 3580109 h 7282109"/>
              <a:gd name="connsiteX27" fmla="*/ 4359645 w 6483513"/>
              <a:gd name="connsiteY27" fmla="*/ 3657601 h 7282109"/>
              <a:gd name="connsiteX28" fmla="*/ 4344147 w 6483513"/>
              <a:gd name="connsiteY28" fmla="*/ 3719594 h 7282109"/>
              <a:gd name="connsiteX29" fmla="*/ 4282153 w 6483513"/>
              <a:gd name="connsiteY29" fmla="*/ 4014062 h 7282109"/>
              <a:gd name="connsiteX30" fmla="*/ 4266655 w 6483513"/>
              <a:gd name="connsiteY30" fmla="*/ 4122550 h 7282109"/>
              <a:gd name="connsiteX31" fmla="*/ 4220160 w 6483513"/>
              <a:gd name="connsiteY31" fmla="*/ 4355025 h 7282109"/>
              <a:gd name="connsiteX32" fmla="*/ 4189164 w 6483513"/>
              <a:gd name="connsiteY32" fmla="*/ 4757981 h 7282109"/>
              <a:gd name="connsiteX33" fmla="*/ 4096174 w 6483513"/>
              <a:gd name="connsiteY33" fmla="*/ 5160936 h 7282109"/>
              <a:gd name="connsiteX34" fmla="*/ 4080675 w 6483513"/>
              <a:gd name="connsiteY34" fmla="*/ 5300421 h 7282109"/>
              <a:gd name="connsiteX35" fmla="*/ 4049679 w 6483513"/>
              <a:gd name="connsiteY35" fmla="*/ 5408909 h 7282109"/>
              <a:gd name="connsiteX36" fmla="*/ 4065177 w 6483513"/>
              <a:gd name="connsiteY36" fmla="*/ 6493791 h 7282109"/>
              <a:gd name="connsiteX37" fmla="*/ 4080675 w 6483513"/>
              <a:gd name="connsiteY37" fmla="*/ 6555784 h 7282109"/>
              <a:gd name="connsiteX38" fmla="*/ 4096174 w 6483513"/>
              <a:gd name="connsiteY38" fmla="*/ 6648774 h 7282109"/>
              <a:gd name="connsiteX39" fmla="*/ 4111672 w 6483513"/>
              <a:gd name="connsiteY39" fmla="*/ 6757262 h 7282109"/>
              <a:gd name="connsiteX40" fmla="*/ 4229533 w 6483513"/>
              <a:gd name="connsiteY40" fmla="*/ 6478292 h 7282109"/>
              <a:gd name="connsiteX41" fmla="*/ 4173665 w 6483513"/>
              <a:gd name="connsiteY41" fmla="*/ 7175716 h 7282109"/>
              <a:gd name="connsiteX42" fmla="*/ 4189164 w 6483513"/>
              <a:gd name="connsiteY42" fmla="*/ 7253208 h 7282109"/>
              <a:gd name="connsiteX43" fmla="*/ 4237534 w 6483513"/>
              <a:gd name="connsiteY43" fmla="*/ 6912245 h 7282109"/>
              <a:gd name="connsiteX44" fmla="*/ 20119 w 6483513"/>
              <a:gd name="connsiteY44" fmla="*/ 6943242 h 7282109"/>
              <a:gd name="connsiteX45" fmla="*/ 0 w 6483513"/>
              <a:gd name="connsiteY45" fmla="*/ 0 h 7282109"/>
              <a:gd name="connsiteX46" fmla="*/ 6436418 w 6483513"/>
              <a:gd name="connsiteY46" fmla="*/ 108489 h 7282109"/>
              <a:gd name="connsiteX0" fmla="*/ 6436418 w 6483513"/>
              <a:gd name="connsiteY0" fmla="*/ 108489 h 7282109"/>
              <a:gd name="connsiteX1" fmla="*/ 6436418 w 6483513"/>
              <a:gd name="connsiteY1" fmla="*/ 108489 h 7282109"/>
              <a:gd name="connsiteX2" fmla="*/ 6482913 w 6483513"/>
              <a:gd name="connsiteY2" fmla="*/ 402957 h 7282109"/>
              <a:gd name="connsiteX3" fmla="*/ 6389923 w 6483513"/>
              <a:gd name="connsiteY3" fmla="*/ 1053886 h 7282109"/>
              <a:gd name="connsiteX4" fmla="*/ 6327930 w 6483513"/>
              <a:gd name="connsiteY4" fmla="*/ 1394848 h 7282109"/>
              <a:gd name="connsiteX5" fmla="*/ 6281435 w 6483513"/>
              <a:gd name="connsiteY5" fmla="*/ 1565330 h 7282109"/>
              <a:gd name="connsiteX6" fmla="*/ 6219442 w 6483513"/>
              <a:gd name="connsiteY6" fmla="*/ 1673818 h 7282109"/>
              <a:gd name="connsiteX7" fmla="*/ 6141950 w 6483513"/>
              <a:gd name="connsiteY7" fmla="*/ 1844299 h 7282109"/>
              <a:gd name="connsiteX8" fmla="*/ 6110953 w 6483513"/>
              <a:gd name="connsiteY8" fmla="*/ 1906292 h 7282109"/>
              <a:gd name="connsiteX9" fmla="*/ 6017964 w 6483513"/>
              <a:gd name="connsiteY9" fmla="*/ 1999282 h 7282109"/>
              <a:gd name="connsiteX10" fmla="*/ 5924974 w 6483513"/>
              <a:gd name="connsiteY10" fmla="*/ 2138767 h 7282109"/>
              <a:gd name="connsiteX11" fmla="*/ 5723496 w 6483513"/>
              <a:gd name="connsiteY11" fmla="*/ 2262753 h 7282109"/>
              <a:gd name="connsiteX12" fmla="*/ 5553014 w 6483513"/>
              <a:gd name="connsiteY12" fmla="*/ 2324747 h 7282109"/>
              <a:gd name="connsiteX13" fmla="*/ 5336038 w 6483513"/>
              <a:gd name="connsiteY13" fmla="*/ 2417736 h 7282109"/>
              <a:gd name="connsiteX14" fmla="*/ 5258547 w 6483513"/>
              <a:gd name="connsiteY14" fmla="*/ 2448733 h 7282109"/>
              <a:gd name="connsiteX15" fmla="*/ 5196553 w 6483513"/>
              <a:gd name="connsiteY15" fmla="*/ 2464231 h 7282109"/>
              <a:gd name="connsiteX16" fmla="*/ 5010574 w 6483513"/>
              <a:gd name="connsiteY16" fmla="*/ 2526225 h 7282109"/>
              <a:gd name="connsiteX17" fmla="*/ 4917584 w 6483513"/>
              <a:gd name="connsiteY17" fmla="*/ 2572720 h 7282109"/>
              <a:gd name="connsiteX18" fmla="*/ 4762601 w 6483513"/>
              <a:gd name="connsiteY18" fmla="*/ 2727703 h 7282109"/>
              <a:gd name="connsiteX19" fmla="*/ 4716106 w 6483513"/>
              <a:gd name="connsiteY19" fmla="*/ 2774197 h 7282109"/>
              <a:gd name="connsiteX20" fmla="*/ 4654113 w 6483513"/>
              <a:gd name="connsiteY20" fmla="*/ 2867187 h 7282109"/>
              <a:gd name="connsiteX21" fmla="*/ 4576621 w 6483513"/>
              <a:gd name="connsiteY21" fmla="*/ 2960177 h 7282109"/>
              <a:gd name="connsiteX22" fmla="*/ 4561123 w 6483513"/>
              <a:gd name="connsiteY22" fmla="*/ 3006672 h 7282109"/>
              <a:gd name="connsiteX23" fmla="*/ 4530126 w 6483513"/>
              <a:gd name="connsiteY23" fmla="*/ 3053167 h 7282109"/>
              <a:gd name="connsiteX24" fmla="*/ 4468133 w 6483513"/>
              <a:gd name="connsiteY24" fmla="*/ 3285642 h 7282109"/>
              <a:gd name="connsiteX25" fmla="*/ 4390642 w 6483513"/>
              <a:gd name="connsiteY25" fmla="*/ 3533614 h 7282109"/>
              <a:gd name="connsiteX26" fmla="*/ 4375143 w 6483513"/>
              <a:gd name="connsiteY26" fmla="*/ 3580109 h 7282109"/>
              <a:gd name="connsiteX27" fmla="*/ 4359645 w 6483513"/>
              <a:gd name="connsiteY27" fmla="*/ 3657601 h 7282109"/>
              <a:gd name="connsiteX28" fmla="*/ 4344147 w 6483513"/>
              <a:gd name="connsiteY28" fmla="*/ 3719594 h 7282109"/>
              <a:gd name="connsiteX29" fmla="*/ 4282153 w 6483513"/>
              <a:gd name="connsiteY29" fmla="*/ 4014062 h 7282109"/>
              <a:gd name="connsiteX30" fmla="*/ 4266655 w 6483513"/>
              <a:gd name="connsiteY30" fmla="*/ 4122550 h 7282109"/>
              <a:gd name="connsiteX31" fmla="*/ 4220160 w 6483513"/>
              <a:gd name="connsiteY31" fmla="*/ 4355025 h 7282109"/>
              <a:gd name="connsiteX32" fmla="*/ 4189164 w 6483513"/>
              <a:gd name="connsiteY32" fmla="*/ 4757981 h 7282109"/>
              <a:gd name="connsiteX33" fmla="*/ 4096174 w 6483513"/>
              <a:gd name="connsiteY33" fmla="*/ 5160936 h 7282109"/>
              <a:gd name="connsiteX34" fmla="*/ 4080675 w 6483513"/>
              <a:gd name="connsiteY34" fmla="*/ 5300421 h 7282109"/>
              <a:gd name="connsiteX35" fmla="*/ 4049679 w 6483513"/>
              <a:gd name="connsiteY35" fmla="*/ 5408909 h 7282109"/>
              <a:gd name="connsiteX36" fmla="*/ 4065177 w 6483513"/>
              <a:gd name="connsiteY36" fmla="*/ 6493791 h 7282109"/>
              <a:gd name="connsiteX37" fmla="*/ 4080675 w 6483513"/>
              <a:gd name="connsiteY37" fmla="*/ 6555784 h 7282109"/>
              <a:gd name="connsiteX38" fmla="*/ 4096174 w 6483513"/>
              <a:gd name="connsiteY38" fmla="*/ 6648774 h 7282109"/>
              <a:gd name="connsiteX39" fmla="*/ 4111673 w 6483513"/>
              <a:gd name="connsiteY39" fmla="*/ 5439907 h 7282109"/>
              <a:gd name="connsiteX40" fmla="*/ 4229533 w 6483513"/>
              <a:gd name="connsiteY40" fmla="*/ 6478292 h 7282109"/>
              <a:gd name="connsiteX41" fmla="*/ 4173665 w 6483513"/>
              <a:gd name="connsiteY41" fmla="*/ 7175716 h 7282109"/>
              <a:gd name="connsiteX42" fmla="*/ 4189164 w 6483513"/>
              <a:gd name="connsiteY42" fmla="*/ 7253208 h 7282109"/>
              <a:gd name="connsiteX43" fmla="*/ 4237534 w 6483513"/>
              <a:gd name="connsiteY43" fmla="*/ 6912245 h 7282109"/>
              <a:gd name="connsiteX44" fmla="*/ 20119 w 6483513"/>
              <a:gd name="connsiteY44" fmla="*/ 6943242 h 7282109"/>
              <a:gd name="connsiteX45" fmla="*/ 0 w 6483513"/>
              <a:gd name="connsiteY45" fmla="*/ 0 h 7282109"/>
              <a:gd name="connsiteX46" fmla="*/ 6436418 w 6483513"/>
              <a:gd name="connsiteY46" fmla="*/ 108489 h 7282109"/>
              <a:gd name="connsiteX0" fmla="*/ 6436418 w 6483513"/>
              <a:gd name="connsiteY0" fmla="*/ 108489 h 7282109"/>
              <a:gd name="connsiteX1" fmla="*/ 6436418 w 6483513"/>
              <a:gd name="connsiteY1" fmla="*/ 108489 h 7282109"/>
              <a:gd name="connsiteX2" fmla="*/ 6482913 w 6483513"/>
              <a:gd name="connsiteY2" fmla="*/ 402957 h 7282109"/>
              <a:gd name="connsiteX3" fmla="*/ 6389923 w 6483513"/>
              <a:gd name="connsiteY3" fmla="*/ 1053886 h 7282109"/>
              <a:gd name="connsiteX4" fmla="*/ 6327930 w 6483513"/>
              <a:gd name="connsiteY4" fmla="*/ 1394848 h 7282109"/>
              <a:gd name="connsiteX5" fmla="*/ 6281435 w 6483513"/>
              <a:gd name="connsiteY5" fmla="*/ 1565330 h 7282109"/>
              <a:gd name="connsiteX6" fmla="*/ 6219442 w 6483513"/>
              <a:gd name="connsiteY6" fmla="*/ 1673818 h 7282109"/>
              <a:gd name="connsiteX7" fmla="*/ 6141950 w 6483513"/>
              <a:gd name="connsiteY7" fmla="*/ 1844299 h 7282109"/>
              <a:gd name="connsiteX8" fmla="*/ 6110953 w 6483513"/>
              <a:gd name="connsiteY8" fmla="*/ 1906292 h 7282109"/>
              <a:gd name="connsiteX9" fmla="*/ 6017964 w 6483513"/>
              <a:gd name="connsiteY9" fmla="*/ 1999282 h 7282109"/>
              <a:gd name="connsiteX10" fmla="*/ 5924974 w 6483513"/>
              <a:gd name="connsiteY10" fmla="*/ 2138767 h 7282109"/>
              <a:gd name="connsiteX11" fmla="*/ 5723496 w 6483513"/>
              <a:gd name="connsiteY11" fmla="*/ 2262753 h 7282109"/>
              <a:gd name="connsiteX12" fmla="*/ 5553014 w 6483513"/>
              <a:gd name="connsiteY12" fmla="*/ 2324747 h 7282109"/>
              <a:gd name="connsiteX13" fmla="*/ 5336038 w 6483513"/>
              <a:gd name="connsiteY13" fmla="*/ 2417736 h 7282109"/>
              <a:gd name="connsiteX14" fmla="*/ 5258547 w 6483513"/>
              <a:gd name="connsiteY14" fmla="*/ 2448733 h 7282109"/>
              <a:gd name="connsiteX15" fmla="*/ 5196553 w 6483513"/>
              <a:gd name="connsiteY15" fmla="*/ 2464231 h 7282109"/>
              <a:gd name="connsiteX16" fmla="*/ 5010574 w 6483513"/>
              <a:gd name="connsiteY16" fmla="*/ 2526225 h 7282109"/>
              <a:gd name="connsiteX17" fmla="*/ 4917584 w 6483513"/>
              <a:gd name="connsiteY17" fmla="*/ 2572720 h 7282109"/>
              <a:gd name="connsiteX18" fmla="*/ 4762601 w 6483513"/>
              <a:gd name="connsiteY18" fmla="*/ 2727703 h 7282109"/>
              <a:gd name="connsiteX19" fmla="*/ 4716106 w 6483513"/>
              <a:gd name="connsiteY19" fmla="*/ 2774197 h 7282109"/>
              <a:gd name="connsiteX20" fmla="*/ 4654113 w 6483513"/>
              <a:gd name="connsiteY20" fmla="*/ 2867187 h 7282109"/>
              <a:gd name="connsiteX21" fmla="*/ 4576621 w 6483513"/>
              <a:gd name="connsiteY21" fmla="*/ 2960177 h 7282109"/>
              <a:gd name="connsiteX22" fmla="*/ 4561123 w 6483513"/>
              <a:gd name="connsiteY22" fmla="*/ 3006672 h 7282109"/>
              <a:gd name="connsiteX23" fmla="*/ 4530126 w 6483513"/>
              <a:gd name="connsiteY23" fmla="*/ 3053167 h 7282109"/>
              <a:gd name="connsiteX24" fmla="*/ 4468133 w 6483513"/>
              <a:gd name="connsiteY24" fmla="*/ 3285642 h 7282109"/>
              <a:gd name="connsiteX25" fmla="*/ 4390642 w 6483513"/>
              <a:gd name="connsiteY25" fmla="*/ 3533614 h 7282109"/>
              <a:gd name="connsiteX26" fmla="*/ 4375143 w 6483513"/>
              <a:gd name="connsiteY26" fmla="*/ 3580109 h 7282109"/>
              <a:gd name="connsiteX27" fmla="*/ 4359645 w 6483513"/>
              <a:gd name="connsiteY27" fmla="*/ 3657601 h 7282109"/>
              <a:gd name="connsiteX28" fmla="*/ 4344147 w 6483513"/>
              <a:gd name="connsiteY28" fmla="*/ 3719594 h 7282109"/>
              <a:gd name="connsiteX29" fmla="*/ 4282153 w 6483513"/>
              <a:gd name="connsiteY29" fmla="*/ 4014062 h 7282109"/>
              <a:gd name="connsiteX30" fmla="*/ 4266655 w 6483513"/>
              <a:gd name="connsiteY30" fmla="*/ 4122550 h 7282109"/>
              <a:gd name="connsiteX31" fmla="*/ 4220160 w 6483513"/>
              <a:gd name="connsiteY31" fmla="*/ 4355025 h 7282109"/>
              <a:gd name="connsiteX32" fmla="*/ 4189164 w 6483513"/>
              <a:gd name="connsiteY32" fmla="*/ 4757981 h 7282109"/>
              <a:gd name="connsiteX33" fmla="*/ 4096174 w 6483513"/>
              <a:gd name="connsiteY33" fmla="*/ 5160936 h 7282109"/>
              <a:gd name="connsiteX34" fmla="*/ 4080675 w 6483513"/>
              <a:gd name="connsiteY34" fmla="*/ 5300421 h 7282109"/>
              <a:gd name="connsiteX35" fmla="*/ 4049679 w 6483513"/>
              <a:gd name="connsiteY35" fmla="*/ 5408909 h 7282109"/>
              <a:gd name="connsiteX36" fmla="*/ 4065177 w 6483513"/>
              <a:gd name="connsiteY36" fmla="*/ 6493791 h 7282109"/>
              <a:gd name="connsiteX37" fmla="*/ 4080675 w 6483513"/>
              <a:gd name="connsiteY37" fmla="*/ 6555784 h 7282109"/>
              <a:gd name="connsiteX38" fmla="*/ 4009310 w 6483513"/>
              <a:gd name="connsiteY38" fmla="*/ 5501900 h 7282109"/>
              <a:gd name="connsiteX39" fmla="*/ 4111673 w 6483513"/>
              <a:gd name="connsiteY39" fmla="*/ 5439907 h 7282109"/>
              <a:gd name="connsiteX40" fmla="*/ 4229533 w 6483513"/>
              <a:gd name="connsiteY40" fmla="*/ 6478292 h 7282109"/>
              <a:gd name="connsiteX41" fmla="*/ 4173665 w 6483513"/>
              <a:gd name="connsiteY41" fmla="*/ 7175716 h 7282109"/>
              <a:gd name="connsiteX42" fmla="*/ 4189164 w 6483513"/>
              <a:gd name="connsiteY42" fmla="*/ 7253208 h 7282109"/>
              <a:gd name="connsiteX43" fmla="*/ 4237534 w 6483513"/>
              <a:gd name="connsiteY43" fmla="*/ 6912245 h 7282109"/>
              <a:gd name="connsiteX44" fmla="*/ 20119 w 6483513"/>
              <a:gd name="connsiteY44" fmla="*/ 6943242 h 7282109"/>
              <a:gd name="connsiteX45" fmla="*/ 0 w 6483513"/>
              <a:gd name="connsiteY45" fmla="*/ 0 h 7282109"/>
              <a:gd name="connsiteX46" fmla="*/ 6436418 w 6483513"/>
              <a:gd name="connsiteY46" fmla="*/ 108489 h 7282109"/>
              <a:gd name="connsiteX0" fmla="*/ 6436418 w 6483513"/>
              <a:gd name="connsiteY0" fmla="*/ 108489 h 7282109"/>
              <a:gd name="connsiteX1" fmla="*/ 6436418 w 6483513"/>
              <a:gd name="connsiteY1" fmla="*/ 108489 h 7282109"/>
              <a:gd name="connsiteX2" fmla="*/ 6482913 w 6483513"/>
              <a:gd name="connsiteY2" fmla="*/ 402957 h 7282109"/>
              <a:gd name="connsiteX3" fmla="*/ 6389923 w 6483513"/>
              <a:gd name="connsiteY3" fmla="*/ 1053886 h 7282109"/>
              <a:gd name="connsiteX4" fmla="*/ 6327930 w 6483513"/>
              <a:gd name="connsiteY4" fmla="*/ 1394848 h 7282109"/>
              <a:gd name="connsiteX5" fmla="*/ 6281435 w 6483513"/>
              <a:gd name="connsiteY5" fmla="*/ 1565330 h 7282109"/>
              <a:gd name="connsiteX6" fmla="*/ 6219442 w 6483513"/>
              <a:gd name="connsiteY6" fmla="*/ 1673818 h 7282109"/>
              <a:gd name="connsiteX7" fmla="*/ 6141950 w 6483513"/>
              <a:gd name="connsiteY7" fmla="*/ 1844299 h 7282109"/>
              <a:gd name="connsiteX8" fmla="*/ 6110953 w 6483513"/>
              <a:gd name="connsiteY8" fmla="*/ 1906292 h 7282109"/>
              <a:gd name="connsiteX9" fmla="*/ 6017964 w 6483513"/>
              <a:gd name="connsiteY9" fmla="*/ 1999282 h 7282109"/>
              <a:gd name="connsiteX10" fmla="*/ 5924974 w 6483513"/>
              <a:gd name="connsiteY10" fmla="*/ 2138767 h 7282109"/>
              <a:gd name="connsiteX11" fmla="*/ 5723496 w 6483513"/>
              <a:gd name="connsiteY11" fmla="*/ 2262753 h 7282109"/>
              <a:gd name="connsiteX12" fmla="*/ 5553014 w 6483513"/>
              <a:gd name="connsiteY12" fmla="*/ 2324747 h 7282109"/>
              <a:gd name="connsiteX13" fmla="*/ 5336038 w 6483513"/>
              <a:gd name="connsiteY13" fmla="*/ 2417736 h 7282109"/>
              <a:gd name="connsiteX14" fmla="*/ 5258547 w 6483513"/>
              <a:gd name="connsiteY14" fmla="*/ 2448733 h 7282109"/>
              <a:gd name="connsiteX15" fmla="*/ 5196553 w 6483513"/>
              <a:gd name="connsiteY15" fmla="*/ 2464231 h 7282109"/>
              <a:gd name="connsiteX16" fmla="*/ 5010574 w 6483513"/>
              <a:gd name="connsiteY16" fmla="*/ 2526225 h 7282109"/>
              <a:gd name="connsiteX17" fmla="*/ 4917584 w 6483513"/>
              <a:gd name="connsiteY17" fmla="*/ 2572720 h 7282109"/>
              <a:gd name="connsiteX18" fmla="*/ 4762601 w 6483513"/>
              <a:gd name="connsiteY18" fmla="*/ 2727703 h 7282109"/>
              <a:gd name="connsiteX19" fmla="*/ 4716106 w 6483513"/>
              <a:gd name="connsiteY19" fmla="*/ 2774197 h 7282109"/>
              <a:gd name="connsiteX20" fmla="*/ 4654113 w 6483513"/>
              <a:gd name="connsiteY20" fmla="*/ 2867187 h 7282109"/>
              <a:gd name="connsiteX21" fmla="*/ 4576621 w 6483513"/>
              <a:gd name="connsiteY21" fmla="*/ 2960177 h 7282109"/>
              <a:gd name="connsiteX22" fmla="*/ 4561123 w 6483513"/>
              <a:gd name="connsiteY22" fmla="*/ 3006672 h 7282109"/>
              <a:gd name="connsiteX23" fmla="*/ 4530126 w 6483513"/>
              <a:gd name="connsiteY23" fmla="*/ 3053167 h 7282109"/>
              <a:gd name="connsiteX24" fmla="*/ 4468133 w 6483513"/>
              <a:gd name="connsiteY24" fmla="*/ 3285642 h 7282109"/>
              <a:gd name="connsiteX25" fmla="*/ 4390642 w 6483513"/>
              <a:gd name="connsiteY25" fmla="*/ 3533614 h 7282109"/>
              <a:gd name="connsiteX26" fmla="*/ 4375143 w 6483513"/>
              <a:gd name="connsiteY26" fmla="*/ 3580109 h 7282109"/>
              <a:gd name="connsiteX27" fmla="*/ 4359645 w 6483513"/>
              <a:gd name="connsiteY27" fmla="*/ 3657601 h 7282109"/>
              <a:gd name="connsiteX28" fmla="*/ 4344147 w 6483513"/>
              <a:gd name="connsiteY28" fmla="*/ 3719594 h 7282109"/>
              <a:gd name="connsiteX29" fmla="*/ 4282153 w 6483513"/>
              <a:gd name="connsiteY29" fmla="*/ 4014062 h 7282109"/>
              <a:gd name="connsiteX30" fmla="*/ 4266655 w 6483513"/>
              <a:gd name="connsiteY30" fmla="*/ 4122550 h 7282109"/>
              <a:gd name="connsiteX31" fmla="*/ 4220160 w 6483513"/>
              <a:gd name="connsiteY31" fmla="*/ 4355025 h 7282109"/>
              <a:gd name="connsiteX32" fmla="*/ 4189164 w 6483513"/>
              <a:gd name="connsiteY32" fmla="*/ 4757981 h 7282109"/>
              <a:gd name="connsiteX33" fmla="*/ 4096174 w 6483513"/>
              <a:gd name="connsiteY33" fmla="*/ 5160936 h 7282109"/>
              <a:gd name="connsiteX34" fmla="*/ 4080675 w 6483513"/>
              <a:gd name="connsiteY34" fmla="*/ 5300421 h 7282109"/>
              <a:gd name="connsiteX35" fmla="*/ 4049679 w 6483513"/>
              <a:gd name="connsiteY35" fmla="*/ 5408909 h 7282109"/>
              <a:gd name="connsiteX36" fmla="*/ 4065177 w 6483513"/>
              <a:gd name="connsiteY36" fmla="*/ 6493791 h 7282109"/>
              <a:gd name="connsiteX37" fmla="*/ 4045929 w 6483513"/>
              <a:gd name="connsiteY37" fmla="*/ 5315920 h 7282109"/>
              <a:gd name="connsiteX38" fmla="*/ 4009310 w 6483513"/>
              <a:gd name="connsiteY38" fmla="*/ 5501900 h 7282109"/>
              <a:gd name="connsiteX39" fmla="*/ 4111673 w 6483513"/>
              <a:gd name="connsiteY39" fmla="*/ 5439907 h 7282109"/>
              <a:gd name="connsiteX40" fmla="*/ 4229533 w 6483513"/>
              <a:gd name="connsiteY40" fmla="*/ 6478292 h 7282109"/>
              <a:gd name="connsiteX41" fmla="*/ 4173665 w 6483513"/>
              <a:gd name="connsiteY41" fmla="*/ 7175716 h 7282109"/>
              <a:gd name="connsiteX42" fmla="*/ 4189164 w 6483513"/>
              <a:gd name="connsiteY42" fmla="*/ 7253208 h 7282109"/>
              <a:gd name="connsiteX43" fmla="*/ 4237534 w 6483513"/>
              <a:gd name="connsiteY43" fmla="*/ 6912245 h 7282109"/>
              <a:gd name="connsiteX44" fmla="*/ 20119 w 6483513"/>
              <a:gd name="connsiteY44" fmla="*/ 6943242 h 7282109"/>
              <a:gd name="connsiteX45" fmla="*/ 0 w 6483513"/>
              <a:gd name="connsiteY45" fmla="*/ 0 h 7282109"/>
              <a:gd name="connsiteX46" fmla="*/ 6436418 w 6483513"/>
              <a:gd name="connsiteY46" fmla="*/ 108489 h 7282109"/>
              <a:gd name="connsiteX0" fmla="*/ 6436418 w 6483513"/>
              <a:gd name="connsiteY0" fmla="*/ 108489 h 7282109"/>
              <a:gd name="connsiteX1" fmla="*/ 6436418 w 6483513"/>
              <a:gd name="connsiteY1" fmla="*/ 108489 h 7282109"/>
              <a:gd name="connsiteX2" fmla="*/ 6482913 w 6483513"/>
              <a:gd name="connsiteY2" fmla="*/ 402957 h 7282109"/>
              <a:gd name="connsiteX3" fmla="*/ 6389923 w 6483513"/>
              <a:gd name="connsiteY3" fmla="*/ 1053886 h 7282109"/>
              <a:gd name="connsiteX4" fmla="*/ 6327930 w 6483513"/>
              <a:gd name="connsiteY4" fmla="*/ 1394848 h 7282109"/>
              <a:gd name="connsiteX5" fmla="*/ 6281435 w 6483513"/>
              <a:gd name="connsiteY5" fmla="*/ 1565330 h 7282109"/>
              <a:gd name="connsiteX6" fmla="*/ 6219442 w 6483513"/>
              <a:gd name="connsiteY6" fmla="*/ 1673818 h 7282109"/>
              <a:gd name="connsiteX7" fmla="*/ 6141950 w 6483513"/>
              <a:gd name="connsiteY7" fmla="*/ 1844299 h 7282109"/>
              <a:gd name="connsiteX8" fmla="*/ 6110953 w 6483513"/>
              <a:gd name="connsiteY8" fmla="*/ 1906292 h 7282109"/>
              <a:gd name="connsiteX9" fmla="*/ 6017964 w 6483513"/>
              <a:gd name="connsiteY9" fmla="*/ 1999282 h 7282109"/>
              <a:gd name="connsiteX10" fmla="*/ 5924974 w 6483513"/>
              <a:gd name="connsiteY10" fmla="*/ 2138767 h 7282109"/>
              <a:gd name="connsiteX11" fmla="*/ 5723496 w 6483513"/>
              <a:gd name="connsiteY11" fmla="*/ 2262753 h 7282109"/>
              <a:gd name="connsiteX12" fmla="*/ 5553014 w 6483513"/>
              <a:gd name="connsiteY12" fmla="*/ 2324747 h 7282109"/>
              <a:gd name="connsiteX13" fmla="*/ 5336038 w 6483513"/>
              <a:gd name="connsiteY13" fmla="*/ 2417736 h 7282109"/>
              <a:gd name="connsiteX14" fmla="*/ 5258547 w 6483513"/>
              <a:gd name="connsiteY14" fmla="*/ 2448733 h 7282109"/>
              <a:gd name="connsiteX15" fmla="*/ 5196553 w 6483513"/>
              <a:gd name="connsiteY15" fmla="*/ 2464231 h 7282109"/>
              <a:gd name="connsiteX16" fmla="*/ 5010574 w 6483513"/>
              <a:gd name="connsiteY16" fmla="*/ 2526225 h 7282109"/>
              <a:gd name="connsiteX17" fmla="*/ 4917584 w 6483513"/>
              <a:gd name="connsiteY17" fmla="*/ 2572720 h 7282109"/>
              <a:gd name="connsiteX18" fmla="*/ 4762601 w 6483513"/>
              <a:gd name="connsiteY18" fmla="*/ 2727703 h 7282109"/>
              <a:gd name="connsiteX19" fmla="*/ 4716106 w 6483513"/>
              <a:gd name="connsiteY19" fmla="*/ 2774197 h 7282109"/>
              <a:gd name="connsiteX20" fmla="*/ 4654113 w 6483513"/>
              <a:gd name="connsiteY20" fmla="*/ 2867187 h 7282109"/>
              <a:gd name="connsiteX21" fmla="*/ 4576621 w 6483513"/>
              <a:gd name="connsiteY21" fmla="*/ 2960177 h 7282109"/>
              <a:gd name="connsiteX22" fmla="*/ 4561123 w 6483513"/>
              <a:gd name="connsiteY22" fmla="*/ 3006672 h 7282109"/>
              <a:gd name="connsiteX23" fmla="*/ 4530126 w 6483513"/>
              <a:gd name="connsiteY23" fmla="*/ 3053167 h 7282109"/>
              <a:gd name="connsiteX24" fmla="*/ 4468133 w 6483513"/>
              <a:gd name="connsiteY24" fmla="*/ 3285642 h 7282109"/>
              <a:gd name="connsiteX25" fmla="*/ 4390642 w 6483513"/>
              <a:gd name="connsiteY25" fmla="*/ 3533614 h 7282109"/>
              <a:gd name="connsiteX26" fmla="*/ 4375143 w 6483513"/>
              <a:gd name="connsiteY26" fmla="*/ 3580109 h 7282109"/>
              <a:gd name="connsiteX27" fmla="*/ 4359645 w 6483513"/>
              <a:gd name="connsiteY27" fmla="*/ 3657601 h 7282109"/>
              <a:gd name="connsiteX28" fmla="*/ 4344147 w 6483513"/>
              <a:gd name="connsiteY28" fmla="*/ 3719594 h 7282109"/>
              <a:gd name="connsiteX29" fmla="*/ 4282153 w 6483513"/>
              <a:gd name="connsiteY29" fmla="*/ 4014062 h 7282109"/>
              <a:gd name="connsiteX30" fmla="*/ 4266655 w 6483513"/>
              <a:gd name="connsiteY30" fmla="*/ 4122550 h 7282109"/>
              <a:gd name="connsiteX31" fmla="*/ 4220160 w 6483513"/>
              <a:gd name="connsiteY31" fmla="*/ 4355025 h 7282109"/>
              <a:gd name="connsiteX32" fmla="*/ 4189164 w 6483513"/>
              <a:gd name="connsiteY32" fmla="*/ 4757981 h 7282109"/>
              <a:gd name="connsiteX33" fmla="*/ 4096174 w 6483513"/>
              <a:gd name="connsiteY33" fmla="*/ 5160936 h 7282109"/>
              <a:gd name="connsiteX34" fmla="*/ 4080675 w 6483513"/>
              <a:gd name="connsiteY34" fmla="*/ 5300421 h 7282109"/>
              <a:gd name="connsiteX35" fmla="*/ 4049679 w 6483513"/>
              <a:gd name="connsiteY35" fmla="*/ 5408909 h 7282109"/>
              <a:gd name="connsiteX36" fmla="*/ 4117296 w 6483513"/>
              <a:gd name="connsiteY36" fmla="*/ 5098943 h 7282109"/>
              <a:gd name="connsiteX37" fmla="*/ 4045929 w 6483513"/>
              <a:gd name="connsiteY37" fmla="*/ 5315920 h 7282109"/>
              <a:gd name="connsiteX38" fmla="*/ 4009310 w 6483513"/>
              <a:gd name="connsiteY38" fmla="*/ 5501900 h 7282109"/>
              <a:gd name="connsiteX39" fmla="*/ 4111673 w 6483513"/>
              <a:gd name="connsiteY39" fmla="*/ 5439907 h 7282109"/>
              <a:gd name="connsiteX40" fmla="*/ 4229533 w 6483513"/>
              <a:gd name="connsiteY40" fmla="*/ 6478292 h 7282109"/>
              <a:gd name="connsiteX41" fmla="*/ 4173665 w 6483513"/>
              <a:gd name="connsiteY41" fmla="*/ 7175716 h 7282109"/>
              <a:gd name="connsiteX42" fmla="*/ 4189164 w 6483513"/>
              <a:gd name="connsiteY42" fmla="*/ 7253208 h 7282109"/>
              <a:gd name="connsiteX43" fmla="*/ 4237534 w 6483513"/>
              <a:gd name="connsiteY43" fmla="*/ 6912245 h 7282109"/>
              <a:gd name="connsiteX44" fmla="*/ 20119 w 6483513"/>
              <a:gd name="connsiteY44" fmla="*/ 6943242 h 7282109"/>
              <a:gd name="connsiteX45" fmla="*/ 0 w 6483513"/>
              <a:gd name="connsiteY45" fmla="*/ 0 h 7282109"/>
              <a:gd name="connsiteX46" fmla="*/ 6436418 w 6483513"/>
              <a:gd name="connsiteY46" fmla="*/ 108489 h 7282109"/>
              <a:gd name="connsiteX0" fmla="*/ 6436418 w 6483513"/>
              <a:gd name="connsiteY0" fmla="*/ 108489 h 7282109"/>
              <a:gd name="connsiteX1" fmla="*/ 6436418 w 6483513"/>
              <a:gd name="connsiteY1" fmla="*/ 108489 h 7282109"/>
              <a:gd name="connsiteX2" fmla="*/ 6482913 w 6483513"/>
              <a:gd name="connsiteY2" fmla="*/ 402957 h 7282109"/>
              <a:gd name="connsiteX3" fmla="*/ 6389923 w 6483513"/>
              <a:gd name="connsiteY3" fmla="*/ 1053886 h 7282109"/>
              <a:gd name="connsiteX4" fmla="*/ 6327930 w 6483513"/>
              <a:gd name="connsiteY4" fmla="*/ 1394848 h 7282109"/>
              <a:gd name="connsiteX5" fmla="*/ 6281435 w 6483513"/>
              <a:gd name="connsiteY5" fmla="*/ 1565330 h 7282109"/>
              <a:gd name="connsiteX6" fmla="*/ 6219442 w 6483513"/>
              <a:gd name="connsiteY6" fmla="*/ 1673818 h 7282109"/>
              <a:gd name="connsiteX7" fmla="*/ 6141950 w 6483513"/>
              <a:gd name="connsiteY7" fmla="*/ 1844299 h 7282109"/>
              <a:gd name="connsiteX8" fmla="*/ 6110953 w 6483513"/>
              <a:gd name="connsiteY8" fmla="*/ 1906292 h 7282109"/>
              <a:gd name="connsiteX9" fmla="*/ 6017964 w 6483513"/>
              <a:gd name="connsiteY9" fmla="*/ 1999282 h 7282109"/>
              <a:gd name="connsiteX10" fmla="*/ 5924974 w 6483513"/>
              <a:gd name="connsiteY10" fmla="*/ 2138767 h 7282109"/>
              <a:gd name="connsiteX11" fmla="*/ 5723496 w 6483513"/>
              <a:gd name="connsiteY11" fmla="*/ 2262753 h 7282109"/>
              <a:gd name="connsiteX12" fmla="*/ 5553014 w 6483513"/>
              <a:gd name="connsiteY12" fmla="*/ 2324747 h 7282109"/>
              <a:gd name="connsiteX13" fmla="*/ 5336038 w 6483513"/>
              <a:gd name="connsiteY13" fmla="*/ 2417736 h 7282109"/>
              <a:gd name="connsiteX14" fmla="*/ 5258547 w 6483513"/>
              <a:gd name="connsiteY14" fmla="*/ 2448733 h 7282109"/>
              <a:gd name="connsiteX15" fmla="*/ 5196553 w 6483513"/>
              <a:gd name="connsiteY15" fmla="*/ 2464231 h 7282109"/>
              <a:gd name="connsiteX16" fmla="*/ 5010574 w 6483513"/>
              <a:gd name="connsiteY16" fmla="*/ 2526225 h 7282109"/>
              <a:gd name="connsiteX17" fmla="*/ 4917584 w 6483513"/>
              <a:gd name="connsiteY17" fmla="*/ 2572720 h 7282109"/>
              <a:gd name="connsiteX18" fmla="*/ 4762601 w 6483513"/>
              <a:gd name="connsiteY18" fmla="*/ 2727703 h 7282109"/>
              <a:gd name="connsiteX19" fmla="*/ 4716106 w 6483513"/>
              <a:gd name="connsiteY19" fmla="*/ 2774197 h 7282109"/>
              <a:gd name="connsiteX20" fmla="*/ 4654113 w 6483513"/>
              <a:gd name="connsiteY20" fmla="*/ 2867187 h 7282109"/>
              <a:gd name="connsiteX21" fmla="*/ 4576621 w 6483513"/>
              <a:gd name="connsiteY21" fmla="*/ 2960177 h 7282109"/>
              <a:gd name="connsiteX22" fmla="*/ 4561123 w 6483513"/>
              <a:gd name="connsiteY22" fmla="*/ 3006672 h 7282109"/>
              <a:gd name="connsiteX23" fmla="*/ 4530126 w 6483513"/>
              <a:gd name="connsiteY23" fmla="*/ 3053167 h 7282109"/>
              <a:gd name="connsiteX24" fmla="*/ 4468133 w 6483513"/>
              <a:gd name="connsiteY24" fmla="*/ 3285642 h 7282109"/>
              <a:gd name="connsiteX25" fmla="*/ 4390642 w 6483513"/>
              <a:gd name="connsiteY25" fmla="*/ 3533614 h 7282109"/>
              <a:gd name="connsiteX26" fmla="*/ 4375143 w 6483513"/>
              <a:gd name="connsiteY26" fmla="*/ 3580109 h 7282109"/>
              <a:gd name="connsiteX27" fmla="*/ 4359645 w 6483513"/>
              <a:gd name="connsiteY27" fmla="*/ 3657601 h 7282109"/>
              <a:gd name="connsiteX28" fmla="*/ 4344147 w 6483513"/>
              <a:gd name="connsiteY28" fmla="*/ 3719594 h 7282109"/>
              <a:gd name="connsiteX29" fmla="*/ 4282153 w 6483513"/>
              <a:gd name="connsiteY29" fmla="*/ 4014062 h 7282109"/>
              <a:gd name="connsiteX30" fmla="*/ 4266655 w 6483513"/>
              <a:gd name="connsiteY30" fmla="*/ 4122550 h 7282109"/>
              <a:gd name="connsiteX31" fmla="*/ 4220160 w 6483513"/>
              <a:gd name="connsiteY31" fmla="*/ 4355025 h 7282109"/>
              <a:gd name="connsiteX32" fmla="*/ 4189164 w 6483513"/>
              <a:gd name="connsiteY32" fmla="*/ 4757981 h 7282109"/>
              <a:gd name="connsiteX33" fmla="*/ 4096174 w 6483513"/>
              <a:gd name="connsiteY33" fmla="*/ 5160936 h 7282109"/>
              <a:gd name="connsiteX34" fmla="*/ 4080675 w 6483513"/>
              <a:gd name="connsiteY34" fmla="*/ 5300421 h 7282109"/>
              <a:gd name="connsiteX35" fmla="*/ 4049679 w 6483513"/>
              <a:gd name="connsiteY35" fmla="*/ 5408909 h 7282109"/>
              <a:gd name="connsiteX36" fmla="*/ 4117296 w 6483513"/>
              <a:gd name="connsiteY36" fmla="*/ 5098943 h 7282109"/>
              <a:gd name="connsiteX37" fmla="*/ 4045929 w 6483513"/>
              <a:gd name="connsiteY37" fmla="*/ 5315920 h 7282109"/>
              <a:gd name="connsiteX38" fmla="*/ 4009310 w 6483513"/>
              <a:gd name="connsiteY38" fmla="*/ 5501900 h 7282109"/>
              <a:gd name="connsiteX39" fmla="*/ 4129045 w 6483513"/>
              <a:gd name="connsiteY39" fmla="*/ 4835473 h 7282109"/>
              <a:gd name="connsiteX40" fmla="*/ 4229533 w 6483513"/>
              <a:gd name="connsiteY40" fmla="*/ 6478292 h 7282109"/>
              <a:gd name="connsiteX41" fmla="*/ 4173665 w 6483513"/>
              <a:gd name="connsiteY41" fmla="*/ 7175716 h 7282109"/>
              <a:gd name="connsiteX42" fmla="*/ 4189164 w 6483513"/>
              <a:gd name="connsiteY42" fmla="*/ 7253208 h 7282109"/>
              <a:gd name="connsiteX43" fmla="*/ 4237534 w 6483513"/>
              <a:gd name="connsiteY43" fmla="*/ 6912245 h 7282109"/>
              <a:gd name="connsiteX44" fmla="*/ 20119 w 6483513"/>
              <a:gd name="connsiteY44" fmla="*/ 6943242 h 7282109"/>
              <a:gd name="connsiteX45" fmla="*/ 0 w 6483513"/>
              <a:gd name="connsiteY45" fmla="*/ 0 h 7282109"/>
              <a:gd name="connsiteX46" fmla="*/ 6436418 w 6483513"/>
              <a:gd name="connsiteY46" fmla="*/ 108489 h 7282109"/>
              <a:gd name="connsiteX0" fmla="*/ 6436418 w 6483513"/>
              <a:gd name="connsiteY0" fmla="*/ 108489 h 7282109"/>
              <a:gd name="connsiteX1" fmla="*/ 6436418 w 6483513"/>
              <a:gd name="connsiteY1" fmla="*/ 108489 h 7282109"/>
              <a:gd name="connsiteX2" fmla="*/ 6482913 w 6483513"/>
              <a:gd name="connsiteY2" fmla="*/ 402957 h 7282109"/>
              <a:gd name="connsiteX3" fmla="*/ 6389923 w 6483513"/>
              <a:gd name="connsiteY3" fmla="*/ 1053886 h 7282109"/>
              <a:gd name="connsiteX4" fmla="*/ 6327930 w 6483513"/>
              <a:gd name="connsiteY4" fmla="*/ 1394848 h 7282109"/>
              <a:gd name="connsiteX5" fmla="*/ 6281435 w 6483513"/>
              <a:gd name="connsiteY5" fmla="*/ 1565330 h 7282109"/>
              <a:gd name="connsiteX6" fmla="*/ 6219442 w 6483513"/>
              <a:gd name="connsiteY6" fmla="*/ 1673818 h 7282109"/>
              <a:gd name="connsiteX7" fmla="*/ 6141950 w 6483513"/>
              <a:gd name="connsiteY7" fmla="*/ 1844299 h 7282109"/>
              <a:gd name="connsiteX8" fmla="*/ 6110953 w 6483513"/>
              <a:gd name="connsiteY8" fmla="*/ 1906292 h 7282109"/>
              <a:gd name="connsiteX9" fmla="*/ 6017964 w 6483513"/>
              <a:gd name="connsiteY9" fmla="*/ 1999282 h 7282109"/>
              <a:gd name="connsiteX10" fmla="*/ 5924974 w 6483513"/>
              <a:gd name="connsiteY10" fmla="*/ 2138767 h 7282109"/>
              <a:gd name="connsiteX11" fmla="*/ 5723496 w 6483513"/>
              <a:gd name="connsiteY11" fmla="*/ 2262753 h 7282109"/>
              <a:gd name="connsiteX12" fmla="*/ 5553014 w 6483513"/>
              <a:gd name="connsiteY12" fmla="*/ 2324747 h 7282109"/>
              <a:gd name="connsiteX13" fmla="*/ 5336038 w 6483513"/>
              <a:gd name="connsiteY13" fmla="*/ 2417736 h 7282109"/>
              <a:gd name="connsiteX14" fmla="*/ 5258547 w 6483513"/>
              <a:gd name="connsiteY14" fmla="*/ 2448733 h 7282109"/>
              <a:gd name="connsiteX15" fmla="*/ 5196553 w 6483513"/>
              <a:gd name="connsiteY15" fmla="*/ 2464231 h 7282109"/>
              <a:gd name="connsiteX16" fmla="*/ 5010574 w 6483513"/>
              <a:gd name="connsiteY16" fmla="*/ 2526225 h 7282109"/>
              <a:gd name="connsiteX17" fmla="*/ 4917584 w 6483513"/>
              <a:gd name="connsiteY17" fmla="*/ 2572720 h 7282109"/>
              <a:gd name="connsiteX18" fmla="*/ 4762601 w 6483513"/>
              <a:gd name="connsiteY18" fmla="*/ 2727703 h 7282109"/>
              <a:gd name="connsiteX19" fmla="*/ 4716106 w 6483513"/>
              <a:gd name="connsiteY19" fmla="*/ 2774197 h 7282109"/>
              <a:gd name="connsiteX20" fmla="*/ 4654113 w 6483513"/>
              <a:gd name="connsiteY20" fmla="*/ 2867187 h 7282109"/>
              <a:gd name="connsiteX21" fmla="*/ 4576621 w 6483513"/>
              <a:gd name="connsiteY21" fmla="*/ 2960177 h 7282109"/>
              <a:gd name="connsiteX22" fmla="*/ 4561123 w 6483513"/>
              <a:gd name="connsiteY22" fmla="*/ 3006672 h 7282109"/>
              <a:gd name="connsiteX23" fmla="*/ 4530126 w 6483513"/>
              <a:gd name="connsiteY23" fmla="*/ 3053167 h 7282109"/>
              <a:gd name="connsiteX24" fmla="*/ 4468133 w 6483513"/>
              <a:gd name="connsiteY24" fmla="*/ 3285642 h 7282109"/>
              <a:gd name="connsiteX25" fmla="*/ 4390642 w 6483513"/>
              <a:gd name="connsiteY25" fmla="*/ 3533614 h 7282109"/>
              <a:gd name="connsiteX26" fmla="*/ 4375143 w 6483513"/>
              <a:gd name="connsiteY26" fmla="*/ 3580109 h 7282109"/>
              <a:gd name="connsiteX27" fmla="*/ 4359645 w 6483513"/>
              <a:gd name="connsiteY27" fmla="*/ 3657601 h 7282109"/>
              <a:gd name="connsiteX28" fmla="*/ 4344147 w 6483513"/>
              <a:gd name="connsiteY28" fmla="*/ 3719594 h 7282109"/>
              <a:gd name="connsiteX29" fmla="*/ 4282153 w 6483513"/>
              <a:gd name="connsiteY29" fmla="*/ 4014062 h 7282109"/>
              <a:gd name="connsiteX30" fmla="*/ 4266655 w 6483513"/>
              <a:gd name="connsiteY30" fmla="*/ 4122550 h 7282109"/>
              <a:gd name="connsiteX31" fmla="*/ 4220160 w 6483513"/>
              <a:gd name="connsiteY31" fmla="*/ 4355025 h 7282109"/>
              <a:gd name="connsiteX32" fmla="*/ 4189164 w 6483513"/>
              <a:gd name="connsiteY32" fmla="*/ 4757981 h 7282109"/>
              <a:gd name="connsiteX33" fmla="*/ 4096174 w 6483513"/>
              <a:gd name="connsiteY33" fmla="*/ 5160936 h 7282109"/>
              <a:gd name="connsiteX34" fmla="*/ 4080675 w 6483513"/>
              <a:gd name="connsiteY34" fmla="*/ 5300421 h 7282109"/>
              <a:gd name="connsiteX35" fmla="*/ 4049679 w 6483513"/>
              <a:gd name="connsiteY35" fmla="*/ 5408909 h 7282109"/>
              <a:gd name="connsiteX36" fmla="*/ 4117296 w 6483513"/>
              <a:gd name="connsiteY36" fmla="*/ 5098943 h 7282109"/>
              <a:gd name="connsiteX37" fmla="*/ 4045929 w 6483513"/>
              <a:gd name="connsiteY37" fmla="*/ 5315920 h 7282109"/>
              <a:gd name="connsiteX38" fmla="*/ 4130922 w 6483513"/>
              <a:gd name="connsiteY38" fmla="*/ 4695989 h 7282109"/>
              <a:gd name="connsiteX39" fmla="*/ 4129045 w 6483513"/>
              <a:gd name="connsiteY39" fmla="*/ 4835473 h 7282109"/>
              <a:gd name="connsiteX40" fmla="*/ 4229533 w 6483513"/>
              <a:gd name="connsiteY40" fmla="*/ 6478292 h 7282109"/>
              <a:gd name="connsiteX41" fmla="*/ 4173665 w 6483513"/>
              <a:gd name="connsiteY41" fmla="*/ 7175716 h 7282109"/>
              <a:gd name="connsiteX42" fmla="*/ 4189164 w 6483513"/>
              <a:gd name="connsiteY42" fmla="*/ 7253208 h 7282109"/>
              <a:gd name="connsiteX43" fmla="*/ 4237534 w 6483513"/>
              <a:gd name="connsiteY43" fmla="*/ 6912245 h 7282109"/>
              <a:gd name="connsiteX44" fmla="*/ 20119 w 6483513"/>
              <a:gd name="connsiteY44" fmla="*/ 6943242 h 7282109"/>
              <a:gd name="connsiteX45" fmla="*/ 0 w 6483513"/>
              <a:gd name="connsiteY45" fmla="*/ 0 h 7282109"/>
              <a:gd name="connsiteX46" fmla="*/ 6436418 w 6483513"/>
              <a:gd name="connsiteY46" fmla="*/ 108489 h 7282109"/>
              <a:gd name="connsiteX0" fmla="*/ 6436418 w 6483513"/>
              <a:gd name="connsiteY0" fmla="*/ 108489 h 7282109"/>
              <a:gd name="connsiteX1" fmla="*/ 6436418 w 6483513"/>
              <a:gd name="connsiteY1" fmla="*/ 108489 h 7282109"/>
              <a:gd name="connsiteX2" fmla="*/ 6482913 w 6483513"/>
              <a:gd name="connsiteY2" fmla="*/ 402957 h 7282109"/>
              <a:gd name="connsiteX3" fmla="*/ 6389923 w 6483513"/>
              <a:gd name="connsiteY3" fmla="*/ 1053886 h 7282109"/>
              <a:gd name="connsiteX4" fmla="*/ 6327930 w 6483513"/>
              <a:gd name="connsiteY4" fmla="*/ 1394848 h 7282109"/>
              <a:gd name="connsiteX5" fmla="*/ 6281435 w 6483513"/>
              <a:gd name="connsiteY5" fmla="*/ 1565330 h 7282109"/>
              <a:gd name="connsiteX6" fmla="*/ 6219442 w 6483513"/>
              <a:gd name="connsiteY6" fmla="*/ 1673818 h 7282109"/>
              <a:gd name="connsiteX7" fmla="*/ 6141950 w 6483513"/>
              <a:gd name="connsiteY7" fmla="*/ 1844299 h 7282109"/>
              <a:gd name="connsiteX8" fmla="*/ 6110953 w 6483513"/>
              <a:gd name="connsiteY8" fmla="*/ 1906292 h 7282109"/>
              <a:gd name="connsiteX9" fmla="*/ 6017964 w 6483513"/>
              <a:gd name="connsiteY9" fmla="*/ 1999282 h 7282109"/>
              <a:gd name="connsiteX10" fmla="*/ 5924974 w 6483513"/>
              <a:gd name="connsiteY10" fmla="*/ 2138767 h 7282109"/>
              <a:gd name="connsiteX11" fmla="*/ 5723496 w 6483513"/>
              <a:gd name="connsiteY11" fmla="*/ 2262753 h 7282109"/>
              <a:gd name="connsiteX12" fmla="*/ 5553014 w 6483513"/>
              <a:gd name="connsiteY12" fmla="*/ 2324747 h 7282109"/>
              <a:gd name="connsiteX13" fmla="*/ 5336038 w 6483513"/>
              <a:gd name="connsiteY13" fmla="*/ 2417736 h 7282109"/>
              <a:gd name="connsiteX14" fmla="*/ 5258547 w 6483513"/>
              <a:gd name="connsiteY14" fmla="*/ 2448733 h 7282109"/>
              <a:gd name="connsiteX15" fmla="*/ 5196553 w 6483513"/>
              <a:gd name="connsiteY15" fmla="*/ 2464231 h 7282109"/>
              <a:gd name="connsiteX16" fmla="*/ 5010574 w 6483513"/>
              <a:gd name="connsiteY16" fmla="*/ 2526225 h 7282109"/>
              <a:gd name="connsiteX17" fmla="*/ 4917584 w 6483513"/>
              <a:gd name="connsiteY17" fmla="*/ 2572720 h 7282109"/>
              <a:gd name="connsiteX18" fmla="*/ 4762601 w 6483513"/>
              <a:gd name="connsiteY18" fmla="*/ 2727703 h 7282109"/>
              <a:gd name="connsiteX19" fmla="*/ 4716106 w 6483513"/>
              <a:gd name="connsiteY19" fmla="*/ 2774197 h 7282109"/>
              <a:gd name="connsiteX20" fmla="*/ 4654113 w 6483513"/>
              <a:gd name="connsiteY20" fmla="*/ 2867187 h 7282109"/>
              <a:gd name="connsiteX21" fmla="*/ 4576621 w 6483513"/>
              <a:gd name="connsiteY21" fmla="*/ 2960177 h 7282109"/>
              <a:gd name="connsiteX22" fmla="*/ 4561123 w 6483513"/>
              <a:gd name="connsiteY22" fmla="*/ 3006672 h 7282109"/>
              <a:gd name="connsiteX23" fmla="*/ 4530126 w 6483513"/>
              <a:gd name="connsiteY23" fmla="*/ 3053167 h 7282109"/>
              <a:gd name="connsiteX24" fmla="*/ 4468133 w 6483513"/>
              <a:gd name="connsiteY24" fmla="*/ 3285642 h 7282109"/>
              <a:gd name="connsiteX25" fmla="*/ 4390642 w 6483513"/>
              <a:gd name="connsiteY25" fmla="*/ 3533614 h 7282109"/>
              <a:gd name="connsiteX26" fmla="*/ 4375143 w 6483513"/>
              <a:gd name="connsiteY26" fmla="*/ 3580109 h 7282109"/>
              <a:gd name="connsiteX27" fmla="*/ 4359645 w 6483513"/>
              <a:gd name="connsiteY27" fmla="*/ 3657601 h 7282109"/>
              <a:gd name="connsiteX28" fmla="*/ 4344147 w 6483513"/>
              <a:gd name="connsiteY28" fmla="*/ 3719594 h 7282109"/>
              <a:gd name="connsiteX29" fmla="*/ 4282153 w 6483513"/>
              <a:gd name="connsiteY29" fmla="*/ 4014062 h 7282109"/>
              <a:gd name="connsiteX30" fmla="*/ 4266655 w 6483513"/>
              <a:gd name="connsiteY30" fmla="*/ 4122550 h 7282109"/>
              <a:gd name="connsiteX31" fmla="*/ 4220160 w 6483513"/>
              <a:gd name="connsiteY31" fmla="*/ 4355025 h 7282109"/>
              <a:gd name="connsiteX32" fmla="*/ 4189164 w 6483513"/>
              <a:gd name="connsiteY32" fmla="*/ 4757981 h 7282109"/>
              <a:gd name="connsiteX33" fmla="*/ 4096174 w 6483513"/>
              <a:gd name="connsiteY33" fmla="*/ 5160936 h 7282109"/>
              <a:gd name="connsiteX34" fmla="*/ 4080675 w 6483513"/>
              <a:gd name="connsiteY34" fmla="*/ 5300421 h 7282109"/>
              <a:gd name="connsiteX35" fmla="*/ 4049679 w 6483513"/>
              <a:gd name="connsiteY35" fmla="*/ 5408909 h 7282109"/>
              <a:gd name="connsiteX36" fmla="*/ 4117296 w 6483513"/>
              <a:gd name="connsiteY36" fmla="*/ 5098943 h 7282109"/>
              <a:gd name="connsiteX37" fmla="*/ 4115420 w 6483513"/>
              <a:gd name="connsiteY37" fmla="*/ 4912964 h 7282109"/>
              <a:gd name="connsiteX38" fmla="*/ 4130922 w 6483513"/>
              <a:gd name="connsiteY38" fmla="*/ 4695989 h 7282109"/>
              <a:gd name="connsiteX39" fmla="*/ 4129045 w 6483513"/>
              <a:gd name="connsiteY39" fmla="*/ 4835473 h 7282109"/>
              <a:gd name="connsiteX40" fmla="*/ 4229533 w 6483513"/>
              <a:gd name="connsiteY40" fmla="*/ 6478292 h 7282109"/>
              <a:gd name="connsiteX41" fmla="*/ 4173665 w 6483513"/>
              <a:gd name="connsiteY41" fmla="*/ 7175716 h 7282109"/>
              <a:gd name="connsiteX42" fmla="*/ 4189164 w 6483513"/>
              <a:gd name="connsiteY42" fmla="*/ 7253208 h 7282109"/>
              <a:gd name="connsiteX43" fmla="*/ 4237534 w 6483513"/>
              <a:gd name="connsiteY43" fmla="*/ 6912245 h 7282109"/>
              <a:gd name="connsiteX44" fmla="*/ 20119 w 6483513"/>
              <a:gd name="connsiteY44" fmla="*/ 6943242 h 7282109"/>
              <a:gd name="connsiteX45" fmla="*/ 0 w 6483513"/>
              <a:gd name="connsiteY45" fmla="*/ 0 h 7282109"/>
              <a:gd name="connsiteX46" fmla="*/ 6436418 w 6483513"/>
              <a:gd name="connsiteY46" fmla="*/ 108489 h 7282109"/>
              <a:gd name="connsiteX0" fmla="*/ 6436418 w 6483513"/>
              <a:gd name="connsiteY0" fmla="*/ 108489 h 7282109"/>
              <a:gd name="connsiteX1" fmla="*/ 6436418 w 6483513"/>
              <a:gd name="connsiteY1" fmla="*/ 108489 h 7282109"/>
              <a:gd name="connsiteX2" fmla="*/ 6482913 w 6483513"/>
              <a:gd name="connsiteY2" fmla="*/ 402957 h 7282109"/>
              <a:gd name="connsiteX3" fmla="*/ 6389923 w 6483513"/>
              <a:gd name="connsiteY3" fmla="*/ 1053886 h 7282109"/>
              <a:gd name="connsiteX4" fmla="*/ 6327930 w 6483513"/>
              <a:gd name="connsiteY4" fmla="*/ 1394848 h 7282109"/>
              <a:gd name="connsiteX5" fmla="*/ 6281435 w 6483513"/>
              <a:gd name="connsiteY5" fmla="*/ 1565330 h 7282109"/>
              <a:gd name="connsiteX6" fmla="*/ 6219442 w 6483513"/>
              <a:gd name="connsiteY6" fmla="*/ 1673818 h 7282109"/>
              <a:gd name="connsiteX7" fmla="*/ 6141950 w 6483513"/>
              <a:gd name="connsiteY7" fmla="*/ 1844299 h 7282109"/>
              <a:gd name="connsiteX8" fmla="*/ 6110953 w 6483513"/>
              <a:gd name="connsiteY8" fmla="*/ 1906292 h 7282109"/>
              <a:gd name="connsiteX9" fmla="*/ 6017964 w 6483513"/>
              <a:gd name="connsiteY9" fmla="*/ 1999282 h 7282109"/>
              <a:gd name="connsiteX10" fmla="*/ 5924974 w 6483513"/>
              <a:gd name="connsiteY10" fmla="*/ 2138767 h 7282109"/>
              <a:gd name="connsiteX11" fmla="*/ 5723496 w 6483513"/>
              <a:gd name="connsiteY11" fmla="*/ 2262753 h 7282109"/>
              <a:gd name="connsiteX12" fmla="*/ 5553014 w 6483513"/>
              <a:gd name="connsiteY12" fmla="*/ 2324747 h 7282109"/>
              <a:gd name="connsiteX13" fmla="*/ 5336038 w 6483513"/>
              <a:gd name="connsiteY13" fmla="*/ 2417736 h 7282109"/>
              <a:gd name="connsiteX14" fmla="*/ 5258547 w 6483513"/>
              <a:gd name="connsiteY14" fmla="*/ 2448733 h 7282109"/>
              <a:gd name="connsiteX15" fmla="*/ 5196553 w 6483513"/>
              <a:gd name="connsiteY15" fmla="*/ 2464231 h 7282109"/>
              <a:gd name="connsiteX16" fmla="*/ 5010574 w 6483513"/>
              <a:gd name="connsiteY16" fmla="*/ 2526225 h 7282109"/>
              <a:gd name="connsiteX17" fmla="*/ 4917584 w 6483513"/>
              <a:gd name="connsiteY17" fmla="*/ 2572720 h 7282109"/>
              <a:gd name="connsiteX18" fmla="*/ 4762601 w 6483513"/>
              <a:gd name="connsiteY18" fmla="*/ 2727703 h 7282109"/>
              <a:gd name="connsiteX19" fmla="*/ 4716106 w 6483513"/>
              <a:gd name="connsiteY19" fmla="*/ 2774197 h 7282109"/>
              <a:gd name="connsiteX20" fmla="*/ 4654113 w 6483513"/>
              <a:gd name="connsiteY20" fmla="*/ 2867187 h 7282109"/>
              <a:gd name="connsiteX21" fmla="*/ 4576621 w 6483513"/>
              <a:gd name="connsiteY21" fmla="*/ 2960177 h 7282109"/>
              <a:gd name="connsiteX22" fmla="*/ 4561123 w 6483513"/>
              <a:gd name="connsiteY22" fmla="*/ 3006672 h 7282109"/>
              <a:gd name="connsiteX23" fmla="*/ 4530126 w 6483513"/>
              <a:gd name="connsiteY23" fmla="*/ 3053167 h 7282109"/>
              <a:gd name="connsiteX24" fmla="*/ 4468133 w 6483513"/>
              <a:gd name="connsiteY24" fmla="*/ 3285642 h 7282109"/>
              <a:gd name="connsiteX25" fmla="*/ 4390642 w 6483513"/>
              <a:gd name="connsiteY25" fmla="*/ 3533614 h 7282109"/>
              <a:gd name="connsiteX26" fmla="*/ 4375143 w 6483513"/>
              <a:gd name="connsiteY26" fmla="*/ 3580109 h 7282109"/>
              <a:gd name="connsiteX27" fmla="*/ 4359645 w 6483513"/>
              <a:gd name="connsiteY27" fmla="*/ 3657601 h 7282109"/>
              <a:gd name="connsiteX28" fmla="*/ 4344147 w 6483513"/>
              <a:gd name="connsiteY28" fmla="*/ 3719594 h 7282109"/>
              <a:gd name="connsiteX29" fmla="*/ 4282153 w 6483513"/>
              <a:gd name="connsiteY29" fmla="*/ 4014062 h 7282109"/>
              <a:gd name="connsiteX30" fmla="*/ 4266655 w 6483513"/>
              <a:gd name="connsiteY30" fmla="*/ 4122550 h 7282109"/>
              <a:gd name="connsiteX31" fmla="*/ 4220160 w 6483513"/>
              <a:gd name="connsiteY31" fmla="*/ 4355025 h 7282109"/>
              <a:gd name="connsiteX32" fmla="*/ 4189164 w 6483513"/>
              <a:gd name="connsiteY32" fmla="*/ 4757981 h 7282109"/>
              <a:gd name="connsiteX33" fmla="*/ 4096174 w 6483513"/>
              <a:gd name="connsiteY33" fmla="*/ 5160936 h 7282109"/>
              <a:gd name="connsiteX34" fmla="*/ 4080675 w 6483513"/>
              <a:gd name="connsiteY34" fmla="*/ 5300421 h 7282109"/>
              <a:gd name="connsiteX35" fmla="*/ 4119172 w 6483513"/>
              <a:gd name="connsiteY35" fmla="*/ 4943960 h 7282109"/>
              <a:gd name="connsiteX36" fmla="*/ 4117296 w 6483513"/>
              <a:gd name="connsiteY36" fmla="*/ 5098943 h 7282109"/>
              <a:gd name="connsiteX37" fmla="*/ 4115420 w 6483513"/>
              <a:gd name="connsiteY37" fmla="*/ 4912964 h 7282109"/>
              <a:gd name="connsiteX38" fmla="*/ 4130922 w 6483513"/>
              <a:gd name="connsiteY38" fmla="*/ 4695989 h 7282109"/>
              <a:gd name="connsiteX39" fmla="*/ 4129045 w 6483513"/>
              <a:gd name="connsiteY39" fmla="*/ 4835473 h 7282109"/>
              <a:gd name="connsiteX40" fmla="*/ 4229533 w 6483513"/>
              <a:gd name="connsiteY40" fmla="*/ 6478292 h 7282109"/>
              <a:gd name="connsiteX41" fmla="*/ 4173665 w 6483513"/>
              <a:gd name="connsiteY41" fmla="*/ 7175716 h 7282109"/>
              <a:gd name="connsiteX42" fmla="*/ 4189164 w 6483513"/>
              <a:gd name="connsiteY42" fmla="*/ 7253208 h 7282109"/>
              <a:gd name="connsiteX43" fmla="*/ 4237534 w 6483513"/>
              <a:gd name="connsiteY43" fmla="*/ 6912245 h 7282109"/>
              <a:gd name="connsiteX44" fmla="*/ 20119 w 6483513"/>
              <a:gd name="connsiteY44" fmla="*/ 6943242 h 7282109"/>
              <a:gd name="connsiteX45" fmla="*/ 0 w 6483513"/>
              <a:gd name="connsiteY45" fmla="*/ 0 h 7282109"/>
              <a:gd name="connsiteX46" fmla="*/ 6436418 w 6483513"/>
              <a:gd name="connsiteY46" fmla="*/ 108489 h 7282109"/>
              <a:gd name="connsiteX0" fmla="*/ 6436418 w 6483513"/>
              <a:gd name="connsiteY0" fmla="*/ 108489 h 7282109"/>
              <a:gd name="connsiteX1" fmla="*/ 6436418 w 6483513"/>
              <a:gd name="connsiteY1" fmla="*/ 108489 h 7282109"/>
              <a:gd name="connsiteX2" fmla="*/ 6482913 w 6483513"/>
              <a:gd name="connsiteY2" fmla="*/ 402957 h 7282109"/>
              <a:gd name="connsiteX3" fmla="*/ 6389923 w 6483513"/>
              <a:gd name="connsiteY3" fmla="*/ 1053886 h 7282109"/>
              <a:gd name="connsiteX4" fmla="*/ 6327930 w 6483513"/>
              <a:gd name="connsiteY4" fmla="*/ 1394848 h 7282109"/>
              <a:gd name="connsiteX5" fmla="*/ 6281435 w 6483513"/>
              <a:gd name="connsiteY5" fmla="*/ 1565330 h 7282109"/>
              <a:gd name="connsiteX6" fmla="*/ 6219442 w 6483513"/>
              <a:gd name="connsiteY6" fmla="*/ 1673818 h 7282109"/>
              <a:gd name="connsiteX7" fmla="*/ 6141950 w 6483513"/>
              <a:gd name="connsiteY7" fmla="*/ 1844299 h 7282109"/>
              <a:gd name="connsiteX8" fmla="*/ 6110953 w 6483513"/>
              <a:gd name="connsiteY8" fmla="*/ 1906292 h 7282109"/>
              <a:gd name="connsiteX9" fmla="*/ 6017964 w 6483513"/>
              <a:gd name="connsiteY9" fmla="*/ 1999282 h 7282109"/>
              <a:gd name="connsiteX10" fmla="*/ 5924974 w 6483513"/>
              <a:gd name="connsiteY10" fmla="*/ 2138767 h 7282109"/>
              <a:gd name="connsiteX11" fmla="*/ 5723496 w 6483513"/>
              <a:gd name="connsiteY11" fmla="*/ 2262753 h 7282109"/>
              <a:gd name="connsiteX12" fmla="*/ 5553014 w 6483513"/>
              <a:gd name="connsiteY12" fmla="*/ 2324747 h 7282109"/>
              <a:gd name="connsiteX13" fmla="*/ 5336038 w 6483513"/>
              <a:gd name="connsiteY13" fmla="*/ 2417736 h 7282109"/>
              <a:gd name="connsiteX14" fmla="*/ 5258547 w 6483513"/>
              <a:gd name="connsiteY14" fmla="*/ 2448733 h 7282109"/>
              <a:gd name="connsiteX15" fmla="*/ 5196553 w 6483513"/>
              <a:gd name="connsiteY15" fmla="*/ 2464231 h 7282109"/>
              <a:gd name="connsiteX16" fmla="*/ 5010574 w 6483513"/>
              <a:gd name="connsiteY16" fmla="*/ 2526225 h 7282109"/>
              <a:gd name="connsiteX17" fmla="*/ 4917584 w 6483513"/>
              <a:gd name="connsiteY17" fmla="*/ 2572720 h 7282109"/>
              <a:gd name="connsiteX18" fmla="*/ 4762601 w 6483513"/>
              <a:gd name="connsiteY18" fmla="*/ 2727703 h 7282109"/>
              <a:gd name="connsiteX19" fmla="*/ 4716106 w 6483513"/>
              <a:gd name="connsiteY19" fmla="*/ 2774197 h 7282109"/>
              <a:gd name="connsiteX20" fmla="*/ 4654113 w 6483513"/>
              <a:gd name="connsiteY20" fmla="*/ 2867187 h 7282109"/>
              <a:gd name="connsiteX21" fmla="*/ 4576621 w 6483513"/>
              <a:gd name="connsiteY21" fmla="*/ 2960177 h 7282109"/>
              <a:gd name="connsiteX22" fmla="*/ 4561123 w 6483513"/>
              <a:gd name="connsiteY22" fmla="*/ 3006672 h 7282109"/>
              <a:gd name="connsiteX23" fmla="*/ 4530126 w 6483513"/>
              <a:gd name="connsiteY23" fmla="*/ 3053167 h 7282109"/>
              <a:gd name="connsiteX24" fmla="*/ 4468133 w 6483513"/>
              <a:gd name="connsiteY24" fmla="*/ 3285642 h 7282109"/>
              <a:gd name="connsiteX25" fmla="*/ 4390642 w 6483513"/>
              <a:gd name="connsiteY25" fmla="*/ 3533614 h 7282109"/>
              <a:gd name="connsiteX26" fmla="*/ 4375143 w 6483513"/>
              <a:gd name="connsiteY26" fmla="*/ 3580109 h 7282109"/>
              <a:gd name="connsiteX27" fmla="*/ 4359645 w 6483513"/>
              <a:gd name="connsiteY27" fmla="*/ 3657601 h 7282109"/>
              <a:gd name="connsiteX28" fmla="*/ 4344147 w 6483513"/>
              <a:gd name="connsiteY28" fmla="*/ 3719594 h 7282109"/>
              <a:gd name="connsiteX29" fmla="*/ 4282153 w 6483513"/>
              <a:gd name="connsiteY29" fmla="*/ 4014062 h 7282109"/>
              <a:gd name="connsiteX30" fmla="*/ 4266655 w 6483513"/>
              <a:gd name="connsiteY30" fmla="*/ 4122550 h 7282109"/>
              <a:gd name="connsiteX31" fmla="*/ 4220160 w 6483513"/>
              <a:gd name="connsiteY31" fmla="*/ 4355025 h 7282109"/>
              <a:gd name="connsiteX32" fmla="*/ 4189164 w 6483513"/>
              <a:gd name="connsiteY32" fmla="*/ 4757981 h 7282109"/>
              <a:gd name="connsiteX33" fmla="*/ 4096174 w 6483513"/>
              <a:gd name="connsiteY33" fmla="*/ 5160936 h 7282109"/>
              <a:gd name="connsiteX34" fmla="*/ 4132794 w 6483513"/>
              <a:gd name="connsiteY34" fmla="*/ 4757980 h 7282109"/>
              <a:gd name="connsiteX35" fmla="*/ 4119172 w 6483513"/>
              <a:gd name="connsiteY35" fmla="*/ 4943960 h 7282109"/>
              <a:gd name="connsiteX36" fmla="*/ 4117296 w 6483513"/>
              <a:gd name="connsiteY36" fmla="*/ 5098943 h 7282109"/>
              <a:gd name="connsiteX37" fmla="*/ 4115420 w 6483513"/>
              <a:gd name="connsiteY37" fmla="*/ 4912964 h 7282109"/>
              <a:gd name="connsiteX38" fmla="*/ 4130922 w 6483513"/>
              <a:gd name="connsiteY38" fmla="*/ 4695989 h 7282109"/>
              <a:gd name="connsiteX39" fmla="*/ 4129045 w 6483513"/>
              <a:gd name="connsiteY39" fmla="*/ 4835473 h 7282109"/>
              <a:gd name="connsiteX40" fmla="*/ 4229533 w 6483513"/>
              <a:gd name="connsiteY40" fmla="*/ 6478292 h 7282109"/>
              <a:gd name="connsiteX41" fmla="*/ 4173665 w 6483513"/>
              <a:gd name="connsiteY41" fmla="*/ 7175716 h 7282109"/>
              <a:gd name="connsiteX42" fmla="*/ 4189164 w 6483513"/>
              <a:gd name="connsiteY42" fmla="*/ 7253208 h 7282109"/>
              <a:gd name="connsiteX43" fmla="*/ 4237534 w 6483513"/>
              <a:gd name="connsiteY43" fmla="*/ 6912245 h 7282109"/>
              <a:gd name="connsiteX44" fmla="*/ 20119 w 6483513"/>
              <a:gd name="connsiteY44" fmla="*/ 6943242 h 7282109"/>
              <a:gd name="connsiteX45" fmla="*/ 0 w 6483513"/>
              <a:gd name="connsiteY45" fmla="*/ 0 h 7282109"/>
              <a:gd name="connsiteX46" fmla="*/ 6436418 w 6483513"/>
              <a:gd name="connsiteY46" fmla="*/ 108489 h 7282109"/>
              <a:gd name="connsiteX0" fmla="*/ 6436418 w 6483513"/>
              <a:gd name="connsiteY0" fmla="*/ 108489 h 7282109"/>
              <a:gd name="connsiteX1" fmla="*/ 6436418 w 6483513"/>
              <a:gd name="connsiteY1" fmla="*/ 108489 h 7282109"/>
              <a:gd name="connsiteX2" fmla="*/ 6482913 w 6483513"/>
              <a:gd name="connsiteY2" fmla="*/ 402957 h 7282109"/>
              <a:gd name="connsiteX3" fmla="*/ 6389923 w 6483513"/>
              <a:gd name="connsiteY3" fmla="*/ 1053886 h 7282109"/>
              <a:gd name="connsiteX4" fmla="*/ 6327930 w 6483513"/>
              <a:gd name="connsiteY4" fmla="*/ 1394848 h 7282109"/>
              <a:gd name="connsiteX5" fmla="*/ 6281435 w 6483513"/>
              <a:gd name="connsiteY5" fmla="*/ 1565330 h 7282109"/>
              <a:gd name="connsiteX6" fmla="*/ 6219442 w 6483513"/>
              <a:gd name="connsiteY6" fmla="*/ 1673818 h 7282109"/>
              <a:gd name="connsiteX7" fmla="*/ 6141950 w 6483513"/>
              <a:gd name="connsiteY7" fmla="*/ 1844299 h 7282109"/>
              <a:gd name="connsiteX8" fmla="*/ 6110953 w 6483513"/>
              <a:gd name="connsiteY8" fmla="*/ 1906292 h 7282109"/>
              <a:gd name="connsiteX9" fmla="*/ 6017964 w 6483513"/>
              <a:gd name="connsiteY9" fmla="*/ 1999282 h 7282109"/>
              <a:gd name="connsiteX10" fmla="*/ 5924974 w 6483513"/>
              <a:gd name="connsiteY10" fmla="*/ 2138767 h 7282109"/>
              <a:gd name="connsiteX11" fmla="*/ 5723496 w 6483513"/>
              <a:gd name="connsiteY11" fmla="*/ 2262753 h 7282109"/>
              <a:gd name="connsiteX12" fmla="*/ 5553014 w 6483513"/>
              <a:gd name="connsiteY12" fmla="*/ 2324747 h 7282109"/>
              <a:gd name="connsiteX13" fmla="*/ 5336038 w 6483513"/>
              <a:gd name="connsiteY13" fmla="*/ 2417736 h 7282109"/>
              <a:gd name="connsiteX14" fmla="*/ 5258547 w 6483513"/>
              <a:gd name="connsiteY14" fmla="*/ 2448733 h 7282109"/>
              <a:gd name="connsiteX15" fmla="*/ 5196553 w 6483513"/>
              <a:gd name="connsiteY15" fmla="*/ 2464231 h 7282109"/>
              <a:gd name="connsiteX16" fmla="*/ 5010574 w 6483513"/>
              <a:gd name="connsiteY16" fmla="*/ 2526225 h 7282109"/>
              <a:gd name="connsiteX17" fmla="*/ 4917584 w 6483513"/>
              <a:gd name="connsiteY17" fmla="*/ 2572720 h 7282109"/>
              <a:gd name="connsiteX18" fmla="*/ 4762601 w 6483513"/>
              <a:gd name="connsiteY18" fmla="*/ 2727703 h 7282109"/>
              <a:gd name="connsiteX19" fmla="*/ 4716106 w 6483513"/>
              <a:gd name="connsiteY19" fmla="*/ 2774197 h 7282109"/>
              <a:gd name="connsiteX20" fmla="*/ 4654113 w 6483513"/>
              <a:gd name="connsiteY20" fmla="*/ 2867187 h 7282109"/>
              <a:gd name="connsiteX21" fmla="*/ 4576621 w 6483513"/>
              <a:gd name="connsiteY21" fmla="*/ 2960177 h 7282109"/>
              <a:gd name="connsiteX22" fmla="*/ 4561123 w 6483513"/>
              <a:gd name="connsiteY22" fmla="*/ 3006672 h 7282109"/>
              <a:gd name="connsiteX23" fmla="*/ 4530126 w 6483513"/>
              <a:gd name="connsiteY23" fmla="*/ 3053167 h 7282109"/>
              <a:gd name="connsiteX24" fmla="*/ 4468133 w 6483513"/>
              <a:gd name="connsiteY24" fmla="*/ 3285642 h 7282109"/>
              <a:gd name="connsiteX25" fmla="*/ 4390642 w 6483513"/>
              <a:gd name="connsiteY25" fmla="*/ 3533614 h 7282109"/>
              <a:gd name="connsiteX26" fmla="*/ 4375143 w 6483513"/>
              <a:gd name="connsiteY26" fmla="*/ 3580109 h 7282109"/>
              <a:gd name="connsiteX27" fmla="*/ 4359645 w 6483513"/>
              <a:gd name="connsiteY27" fmla="*/ 3657601 h 7282109"/>
              <a:gd name="connsiteX28" fmla="*/ 4344147 w 6483513"/>
              <a:gd name="connsiteY28" fmla="*/ 3719594 h 7282109"/>
              <a:gd name="connsiteX29" fmla="*/ 4282153 w 6483513"/>
              <a:gd name="connsiteY29" fmla="*/ 4014062 h 7282109"/>
              <a:gd name="connsiteX30" fmla="*/ 4266655 w 6483513"/>
              <a:gd name="connsiteY30" fmla="*/ 4122550 h 7282109"/>
              <a:gd name="connsiteX31" fmla="*/ 4220160 w 6483513"/>
              <a:gd name="connsiteY31" fmla="*/ 4355025 h 7282109"/>
              <a:gd name="connsiteX32" fmla="*/ 4189164 w 6483513"/>
              <a:gd name="connsiteY32" fmla="*/ 4757981 h 7282109"/>
              <a:gd name="connsiteX33" fmla="*/ 4096174 w 6483513"/>
              <a:gd name="connsiteY33" fmla="*/ 5160936 h 7282109"/>
              <a:gd name="connsiteX34" fmla="*/ 4132794 w 6483513"/>
              <a:gd name="connsiteY34" fmla="*/ 4757980 h 7282109"/>
              <a:gd name="connsiteX35" fmla="*/ 4119172 w 6483513"/>
              <a:gd name="connsiteY35" fmla="*/ 4943960 h 7282109"/>
              <a:gd name="connsiteX36" fmla="*/ 4256280 w 6483513"/>
              <a:gd name="connsiteY36" fmla="*/ 4649492 h 7282109"/>
              <a:gd name="connsiteX37" fmla="*/ 4115420 w 6483513"/>
              <a:gd name="connsiteY37" fmla="*/ 4912964 h 7282109"/>
              <a:gd name="connsiteX38" fmla="*/ 4130922 w 6483513"/>
              <a:gd name="connsiteY38" fmla="*/ 4695989 h 7282109"/>
              <a:gd name="connsiteX39" fmla="*/ 4129045 w 6483513"/>
              <a:gd name="connsiteY39" fmla="*/ 4835473 h 7282109"/>
              <a:gd name="connsiteX40" fmla="*/ 4229533 w 6483513"/>
              <a:gd name="connsiteY40" fmla="*/ 6478292 h 7282109"/>
              <a:gd name="connsiteX41" fmla="*/ 4173665 w 6483513"/>
              <a:gd name="connsiteY41" fmla="*/ 7175716 h 7282109"/>
              <a:gd name="connsiteX42" fmla="*/ 4189164 w 6483513"/>
              <a:gd name="connsiteY42" fmla="*/ 7253208 h 7282109"/>
              <a:gd name="connsiteX43" fmla="*/ 4237534 w 6483513"/>
              <a:gd name="connsiteY43" fmla="*/ 6912245 h 7282109"/>
              <a:gd name="connsiteX44" fmla="*/ 20119 w 6483513"/>
              <a:gd name="connsiteY44" fmla="*/ 6943242 h 7282109"/>
              <a:gd name="connsiteX45" fmla="*/ 0 w 6483513"/>
              <a:gd name="connsiteY45" fmla="*/ 0 h 7282109"/>
              <a:gd name="connsiteX46" fmla="*/ 6436418 w 6483513"/>
              <a:gd name="connsiteY46" fmla="*/ 108489 h 7282109"/>
              <a:gd name="connsiteX0" fmla="*/ 6453791 w 6483513"/>
              <a:gd name="connsiteY0" fmla="*/ 30997 h 7282109"/>
              <a:gd name="connsiteX1" fmla="*/ 6436418 w 6483513"/>
              <a:gd name="connsiteY1" fmla="*/ 108489 h 7282109"/>
              <a:gd name="connsiteX2" fmla="*/ 6482913 w 6483513"/>
              <a:gd name="connsiteY2" fmla="*/ 402957 h 7282109"/>
              <a:gd name="connsiteX3" fmla="*/ 6389923 w 6483513"/>
              <a:gd name="connsiteY3" fmla="*/ 1053886 h 7282109"/>
              <a:gd name="connsiteX4" fmla="*/ 6327930 w 6483513"/>
              <a:gd name="connsiteY4" fmla="*/ 1394848 h 7282109"/>
              <a:gd name="connsiteX5" fmla="*/ 6281435 w 6483513"/>
              <a:gd name="connsiteY5" fmla="*/ 1565330 h 7282109"/>
              <a:gd name="connsiteX6" fmla="*/ 6219442 w 6483513"/>
              <a:gd name="connsiteY6" fmla="*/ 1673818 h 7282109"/>
              <a:gd name="connsiteX7" fmla="*/ 6141950 w 6483513"/>
              <a:gd name="connsiteY7" fmla="*/ 1844299 h 7282109"/>
              <a:gd name="connsiteX8" fmla="*/ 6110953 w 6483513"/>
              <a:gd name="connsiteY8" fmla="*/ 1906292 h 7282109"/>
              <a:gd name="connsiteX9" fmla="*/ 6017964 w 6483513"/>
              <a:gd name="connsiteY9" fmla="*/ 1999282 h 7282109"/>
              <a:gd name="connsiteX10" fmla="*/ 5924974 w 6483513"/>
              <a:gd name="connsiteY10" fmla="*/ 2138767 h 7282109"/>
              <a:gd name="connsiteX11" fmla="*/ 5723496 w 6483513"/>
              <a:gd name="connsiteY11" fmla="*/ 2262753 h 7282109"/>
              <a:gd name="connsiteX12" fmla="*/ 5553014 w 6483513"/>
              <a:gd name="connsiteY12" fmla="*/ 2324747 h 7282109"/>
              <a:gd name="connsiteX13" fmla="*/ 5336038 w 6483513"/>
              <a:gd name="connsiteY13" fmla="*/ 2417736 h 7282109"/>
              <a:gd name="connsiteX14" fmla="*/ 5258547 w 6483513"/>
              <a:gd name="connsiteY14" fmla="*/ 2448733 h 7282109"/>
              <a:gd name="connsiteX15" fmla="*/ 5196553 w 6483513"/>
              <a:gd name="connsiteY15" fmla="*/ 2464231 h 7282109"/>
              <a:gd name="connsiteX16" fmla="*/ 5010574 w 6483513"/>
              <a:gd name="connsiteY16" fmla="*/ 2526225 h 7282109"/>
              <a:gd name="connsiteX17" fmla="*/ 4917584 w 6483513"/>
              <a:gd name="connsiteY17" fmla="*/ 2572720 h 7282109"/>
              <a:gd name="connsiteX18" fmla="*/ 4762601 w 6483513"/>
              <a:gd name="connsiteY18" fmla="*/ 2727703 h 7282109"/>
              <a:gd name="connsiteX19" fmla="*/ 4716106 w 6483513"/>
              <a:gd name="connsiteY19" fmla="*/ 2774197 h 7282109"/>
              <a:gd name="connsiteX20" fmla="*/ 4654113 w 6483513"/>
              <a:gd name="connsiteY20" fmla="*/ 2867187 h 7282109"/>
              <a:gd name="connsiteX21" fmla="*/ 4576621 w 6483513"/>
              <a:gd name="connsiteY21" fmla="*/ 2960177 h 7282109"/>
              <a:gd name="connsiteX22" fmla="*/ 4561123 w 6483513"/>
              <a:gd name="connsiteY22" fmla="*/ 3006672 h 7282109"/>
              <a:gd name="connsiteX23" fmla="*/ 4530126 w 6483513"/>
              <a:gd name="connsiteY23" fmla="*/ 3053167 h 7282109"/>
              <a:gd name="connsiteX24" fmla="*/ 4468133 w 6483513"/>
              <a:gd name="connsiteY24" fmla="*/ 3285642 h 7282109"/>
              <a:gd name="connsiteX25" fmla="*/ 4390642 w 6483513"/>
              <a:gd name="connsiteY25" fmla="*/ 3533614 h 7282109"/>
              <a:gd name="connsiteX26" fmla="*/ 4375143 w 6483513"/>
              <a:gd name="connsiteY26" fmla="*/ 3580109 h 7282109"/>
              <a:gd name="connsiteX27" fmla="*/ 4359645 w 6483513"/>
              <a:gd name="connsiteY27" fmla="*/ 3657601 h 7282109"/>
              <a:gd name="connsiteX28" fmla="*/ 4344147 w 6483513"/>
              <a:gd name="connsiteY28" fmla="*/ 3719594 h 7282109"/>
              <a:gd name="connsiteX29" fmla="*/ 4282153 w 6483513"/>
              <a:gd name="connsiteY29" fmla="*/ 4014062 h 7282109"/>
              <a:gd name="connsiteX30" fmla="*/ 4266655 w 6483513"/>
              <a:gd name="connsiteY30" fmla="*/ 4122550 h 7282109"/>
              <a:gd name="connsiteX31" fmla="*/ 4220160 w 6483513"/>
              <a:gd name="connsiteY31" fmla="*/ 4355025 h 7282109"/>
              <a:gd name="connsiteX32" fmla="*/ 4189164 w 6483513"/>
              <a:gd name="connsiteY32" fmla="*/ 4757981 h 7282109"/>
              <a:gd name="connsiteX33" fmla="*/ 4096174 w 6483513"/>
              <a:gd name="connsiteY33" fmla="*/ 5160936 h 7282109"/>
              <a:gd name="connsiteX34" fmla="*/ 4132794 w 6483513"/>
              <a:gd name="connsiteY34" fmla="*/ 4757980 h 7282109"/>
              <a:gd name="connsiteX35" fmla="*/ 4119172 w 6483513"/>
              <a:gd name="connsiteY35" fmla="*/ 4943960 h 7282109"/>
              <a:gd name="connsiteX36" fmla="*/ 4256280 w 6483513"/>
              <a:gd name="connsiteY36" fmla="*/ 4649492 h 7282109"/>
              <a:gd name="connsiteX37" fmla="*/ 4115420 w 6483513"/>
              <a:gd name="connsiteY37" fmla="*/ 4912964 h 7282109"/>
              <a:gd name="connsiteX38" fmla="*/ 4130922 w 6483513"/>
              <a:gd name="connsiteY38" fmla="*/ 4695989 h 7282109"/>
              <a:gd name="connsiteX39" fmla="*/ 4129045 w 6483513"/>
              <a:gd name="connsiteY39" fmla="*/ 4835473 h 7282109"/>
              <a:gd name="connsiteX40" fmla="*/ 4229533 w 6483513"/>
              <a:gd name="connsiteY40" fmla="*/ 6478292 h 7282109"/>
              <a:gd name="connsiteX41" fmla="*/ 4173665 w 6483513"/>
              <a:gd name="connsiteY41" fmla="*/ 7175716 h 7282109"/>
              <a:gd name="connsiteX42" fmla="*/ 4189164 w 6483513"/>
              <a:gd name="connsiteY42" fmla="*/ 7253208 h 7282109"/>
              <a:gd name="connsiteX43" fmla="*/ 4237534 w 6483513"/>
              <a:gd name="connsiteY43" fmla="*/ 6912245 h 7282109"/>
              <a:gd name="connsiteX44" fmla="*/ 20119 w 6483513"/>
              <a:gd name="connsiteY44" fmla="*/ 6943242 h 7282109"/>
              <a:gd name="connsiteX45" fmla="*/ 0 w 6483513"/>
              <a:gd name="connsiteY45" fmla="*/ 0 h 7282109"/>
              <a:gd name="connsiteX46" fmla="*/ 6453791 w 6483513"/>
              <a:gd name="connsiteY46" fmla="*/ 30997 h 7282109"/>
              <a:gd name="connsiteX0" fmla="*/ 6453791 w 6483513"/>
              <a:gd name="connsiteY0" fmla="*/ 30997 h 7184702"/>
              <a:gd name="connsiteX1" fmla="*/ 6436418 w 6483513"/>
              <a:gd name="connsiteY1" fmla="*/ 108489 h 7184702"/>
              <a:gd name="connsiteX2" fmla="*/ 6482913 w 6483513"/>
              <a:gd name="connsiteY2" fmla="*/ 402957 h 7184702"/>
              <a:gd name="connsiteX3" fmla="*/ 6389923 w 6483513"/>
              <a:gd name="connsiteY3" fmla="*/ 1053886 h 7184702"/>
              <a:gd name="connsiteX4" fmla="*/ 6327930 w 6483513"/>
              <a:gd name="connsiteY4" fmla="*/ 1394848 h 7184702"/>
              <a:gd name="connsiteX5" fmla="*/ 6281435 w 6483513"/>
              <a:gd name="connsiteY5" fmla="*/ 1565330 h 7184702"/>
              <a:gd name="connsiteX6" fmla="*/ 6219442 w 6483513"/>
              <a:gd name="connsiteY6" fmla="*/ 1673818 h 7184702"/>
              <a:gd name="connsiteX7" fmla="*/ 6141950 w 6483513"/>
              <a:gd name="connsiteY7" fmla="*/ 1844299 h 7184702"/>
              <a:gd name="connsiteX8" fmla="*/ 6110953 w 6483513"/>
              <a:gd name="connsiteY8" fmla="*/ 1906292 h 7184702"/>
              <a:gd name="connsiteX9" fmla="*/ 6017964 w 6483513"/>
              <a:gd name="connsiteY9" fmla="*/ 1999282 h 7184702"/>
              <a:gd name="connsiteX10" fmla="*/ 5924974 w 6483513"/>
              <a:gd name="connsiteY10" fmla="*/ 2138767 h 7184702"/>
              <a:gd name="connsiteX11" fmla="*/ 5723496 w 6483513"/>
              <a:gd name="connsiteY11" fmla="*/ 2262753 h 7184702"/>
              <a:gd name="connsiteX12" fmla="*/ 5553014 w 6483513"/>
              <a:gd name="connsiteY12" fmla="*/ 2324747 h 7184702"/>
              <a:gd name="connsiteX13" fmla="*/ 5336038 w 6483513"/>
              <a:gd name="connsiteY13" fmla="*/ 2417736 h 7184702"/>
              <a:gd name="connsiteX14" fmla="*/ 5258547 w 6483513"/>
              <a:gd name="connsiteY14" fmla="*/ 2448733 h 7184702"/>
              <a:gd name="connsiteX15" fmla="*/ 5196553 w 6483513"/>
              <a:gd name="connsiteY15" fmla="*/ 2464231 h 7184702"/>
              <a:gd name="connsiteX16" fmla="*/ 5010574 w 6483513"/>
              <a:gd name="connsiteY16" fmla="*/ 2526225 h 7184702"/>
              <a:gd name="connsiteX17" fmla="*/ 4917584 w 6483513"/>
              <a:gd name="connsiteY17" fmla="*/ 2572720 h 7184702"/>
              <a:gd name="connsiteX18" fmla="*/ 4762601 w 6483513"/>
              <a:gd name="connsiteY18" fmla="*/ 2727703 h 7184702"/>
              <a:gd name="connsiteX19" fmla="*/ 4716106 w 6483513"/>
              <a:gd name="connsiteY19" fmla="*/ 2774197 h 7184702"/>
              <a:gd name="connsiteX20" fmla="*/ 4654113 w 6483513"/>
              <a:gd name="connsiteY20" fmla="*/ 2867187 h 7184702"/>
              <a:gd name="connsiteX21" fmla="*/ 4576621 w 6483513"/>
              <a:gd name="connsiteY21" fmla="*/ 2960177 h 7184702"/>
              <a:gd name="connsiteX22" fmla="*/ 4561123 w 6483513"/>
              <a:gd name="connsiteY22" fmla="*/ 3006672 h 7184702"/>
              <a:gd name="connsiteX23" fmla="*/ 4530126 w 6483513"/>
              <a:gd name="connsiteY23" fmla="*/ 3053167 h 7184702"/>
              <a:gd name="connsiteX24" fmla="*/ 4468133 w 6483513"/>
              <a:gd name="connsiteY24" fmla="*/ 3285642 h 7184702"/>
              <a:gd name="connsiteX25" fmla="*/ 4390642 w 6483513"/>
              <a:gd name="connsiteY25" fmla="*/ 3533614 h 7184702"/>
              <a:gd name="connsiteX26" fmla="*/ 4375143 w 6483513"/>
              <a:gd name="connsiteY26" fmla="*/ 3580109 h 7184702"/>
              <a:gd name="connsiteX27" fmla="*/ 4359645 w 6483513"/>
              <a:gd name="connsiteY27" fmla="*/ 3657601 h 7184702"/>
              <a:gd name="connsiteX28" fmla="*/ 4344147 w 6483513"/>
              <a:gd name="connsiteY28" fmla="*/ 3719594 h 7184702"/>
              <a:gd name="connsiteX29" fmla="*/ 4282153 w 6483513"/>
              <a:gd name="connsiteY29" fmla="*/ 4014062 h 7184702"/>
              <a:gd name="connsiteX30" fmla="*/ 4266655 w 6483513"/>
              <a:gd name="connsiteY30" fmla="*/ 4122550 h 7184702"/>
              <a:gd name="connsiteX31" fmla="*/ 4220160 w 6483513"/>
              <a:gd name="connsiteY31" fmla="*/ 4355025 h 7184702"/>
              <a:gd name="connsiteX32" fmla="*/ 4189164 w 6483513"/>
              <a:gd name="connsiteY32" fmla="*/ 4757981 h 7184702"/>
              <a:gd name="connsiteX33" fmla="*/ 4096174 w 6483513"/>
              <a:gd name="connsiteY33" fmla="*/ 5160936 h 7184702"/>
              <a:gd name="connsiteX34" fmla="*/ 4132794 w 6483513"/>
              <a:gd name="connsiteY34" fmla="*/ 4757980 h 7184702"/>
              <a:gd name="connsiteX35" fmla="*/ 4119172 w 6483513"/>
              <a:gd name="connsiteY35" fmla="*/ 4943960 h 7184702"/>
              <a:gd name="connsiteX36" fmla="*/ 4256280 w 6483513"/>
              <a:gd name="connsiteY36" fmla="*/ 4649492 h 7184702"/>
              <a:gd name="connsiteX37" fmla="*/ 4115420 w 6483513"/>
              <a:gd name="connsiteY37" fmla="*/ 4912964 h 7184702"/>
              <a:gd name="connsiteX38" fmla="*/ 4130922 w 6483513"/>
              <a:gd name="connsiteY38" fmla="*/ 4695989 h 7184702"/>
              <a:gd name="connsiteX39" fmla="*/ 4129045 w 6483513"/>
              <a:gd name="connsiteY39" fmla="*/ 4835473 h 7184702"/>
              <a:gd name="connsiteX40" fmla="*/ 4229533 w 6483513"/>
              <a:gd name="connsiteY40" fmla="*/ 6478292 h 7184702"/>
              <a:gd name="connsiteX41" fmla="*/ 4173665 w 6483513"/>
              <a:gd name="connsiteY41" fmla="*/ 7175716 h 7184702"/>
              <a:gd name="connsiteX42" fmla="*/ 4258656 w 6483513"/>
              <a:gd name="connsiteY42" fmla="*/ 6876548 h 7184702"/>
              <a:gd name="connsiteX43" fmla="*/ 4237534 w 6483513"/>
              <a:gd name="connsiteY43" fmla="*/ 6912245 h 7184702"/>
              <a:gd name="connsiteX44" fmla="*/ 20119 w 6483513"/>
              <a:gd name="connsiteY44" fmla="*/ 6943242 h 7184702"/>
              <a:gd name="connsiteX45" fmla="*/ 0 w 6483513"/>
              <a:gd name="connsiteY45" fmla="*/ 0 h 7184702"/>
              <a:gd name="connsiteX46" fmla="*/ 6453791 w 6483513"/>
              <a:gd name="connsiteY46" fmla="*/ 30997 h 7184702"/>
              <a:gd name="connsiteX0" fmla="*/ 6453791 w 6483513"/>
              <a:gd name="connsiteY0" fmla="*/ 30997 h 6943242"/>
              <a:gd name="connsiteX1" fmla="*/ 6436418 w 6483513"/>
              <a:gd name="connsiteY1" fmla="*/ 108489 h 6943242"/>
              <a:gd name="connsiteX2" fmla="*/ 6482913 w 6483513"/>
              <a:gd name="connsiteY2" fmla="*/ 402957 h 6943242"/>
              <a:gd name="connsiteX3" fmla="*/ 6389923 w 6483513"/>
              <a:gd name="connsiteY3" fmla="*/ 1053886 h 6943242"/>
              <a:gd name="connsiteX4" fmla="*/ 6327930 w 6483513"/>
              <a:gd name="connsiteY4" fmla="*/ 1394848 h 6943242"/>
              <a:gd name="connsiteX5" fmla="*/ 6281435 w 6483513"/>
              <a:gd name="connsiteY5" fmla="*/ 1565330 h 6943242"/>
              <a:gd name="connsiteX6" fmla="*/ 6219442 w 6483513"/>
              <a:gd name="connsiteY6" fmla="*/ 1673818 h 6943242"/>
              <a:gd name="connsiteX7" fmla="*/ 6141950 w 6483513"/>
              <a:gd name="connsiteY7" fmla="*/ 1844299 h 6943242"/>
              <a:gd name="connsiteX8" fmla="*/ 6110953 w 6483513"/>
              <a:gd name="connsiteY8" fmla="*/ 1906292 h 6943242"/>
              <a:gd name="connsiteX9" fmla="*/ 6017964 w 6483513"/>
              <a:gd name="connsiteY9" fmla="*/ 1999282 h 6943242"/>
              <a:gd name="connsiteX10" fmla="*/ 5924974 w 6483513"/>
              <a:gd name="connsiteY10" fmla="*/ 2138767 h 6943242"/>
              <a:gd name="connsiteX11" fmla="*/ 5723496 w 6483513"/>
              <a:gd name="connsiteY11" fmla="*/ 2262753 h 6943242"/>
              <a:gd name="connsiteX12" fmla="*/ 5553014 w 6483513"/>
              <a:gd name="connsiteY12" fmla="*/ 2324747 h 6943242"/>
              <a:gd name="connsiteX13" fmla="*/ 5336038 w 6483513"/>
              <a:gd name="connsiteY13" fmla="*/ 2417736 h 6943242"/>
              <a:gd name="connsiteX14" fmla="*/ 5258547 w 6483513"/>
              <a:gd name="connsiteY14" fmla="*/ 2448733 h 6943242"/>
              <a:gd name="connsiteX15" fmla="*/ 5196553 w 6483513"/>
              <a:gd name="connsiteY15" fmla="*/ 2464231 h 6943242"/>
              <a:gd name="connsiteX16" fmla="*/ 5010574 w 6483513"/>
              <a:gd name="connsiteY16" fmla="*/ 2526225 h 6943242"/>
              <a:gd name="connsiteX17" fmla="*/ 4917584 w 6483513"/>
              <a:gd name="connsiteY17" fmla="*/ 2572720 h 6943242"/>
              <a:gd name="connsiteX18" fmla="*/ 4762601 w 6483513"/>
              <a:gd name="connsiteY18" fmla="*/ 2727703 h 6943242"/>
              <a:gd name="connsiteX19" fmla="*/ 4716106 w 6483513"/>
              <a:gd name="connsiteY19" fmla="*/ 2774197 h 6943242"/>
              <a:gd name="connsiteX20" fmla="*/ 4654113 w 6483513"/>
              <a:gd name="connsiteY20" fmla="*/ 2867187 h 6943242"/>
              <a:gd name="connsiteX21" fmla="*/ 4576621 w 6483513"/>
              <a:gd name="connsiteY21" fmla="*/ 2960177 h 6943242"/>
              <a:gd name="connsiteX22" fmla="*/ 4561123 w 6483513"/>
              <a:gd name="connsiteY22" fmla="*/ 3006672 h 6943242"/>
              <a:gd name="connsiteX23" fmla="*/ 4530126 w 6483513"/>
              <a:gd name="connsiteY23" fmla="*/ 3053167 h 6943242"/>
              <a:gd name="connsiteX24" fmla="*/ 4468133 w 6483513"/>
              <a:gd name="connsiteY24" fmla="*/ 3285642 h 6943242"/>
              <a:gd name="connsiteX25" fmla="*/ 4390642 w 6483513"/>
              <a:gd name="connsiteY25" fmla="*/ 3533614 h 6943242"/>
              <a:gd name="connsiteX26" fmla="*/ 4375143 w 6483513"/>
              <a:gd name="connsiteY26" fmla="*/ 3580109 h 6943242"/>
              <a:gd name="connsiteX27" fmla="*/ 4359645 w 6483513"/>
              <a:gd name="connsiteY27" fmla="*/ 3657601 h 6943242"/>
              <a:gd name="connsiteX28" fmla="*/ 4344147 w 6483513"/>
              <a:gd name="connsiteY28" fmla="*/ 3719594 h 6943242"/>
              <a:gd name="connsiteX29" fmla="*/ 4282153 w 6483513"/>
              <a:gd name="connsiteY29" fmla="*/ 4014062 h 6943242"/>
              <a:gd name="connsiteX30" fmla="*/ 4266655 w 6483513"/>
              <a:gd name="connsiteY30" fmla="*/ 4122550 h 6943242"/>
              <a:gd name="connsiteX31" fmla="*/ 4220160 w 6483513"/>
              <a:gd name="connsiteY31" fmla="*/ 4355025 h 6943242"/>
              <a:gd name="connsiteX32" fmla="*/ 4189164 w 6483513"/>
              <a:gd name="connsiteY32" fmla="*/ 4757981 h 6943242"/>
              <a:gd name="connsiteX33" fmla="*/ 4096174 w 6483513"/>
              <a:gd name="connsiteY33" fmla="*/ 5160936 h 6943242"/>
              <a:gd name="connsiteX34" fmla="*/ 4132794 w 6483513"/>
              <a:gd name="connsiteY34" fmla="*/ 4757980 h 6943242"/>
              <a:gd name="connsiteX35" fmla="*/ 4119172 w 6483513"/>
              <a:gd name="connsiteY35" fmla="*/ 4943960 h 6943242"/>
              <a:gd name="connsiteX36" fmla="*/ 4256280 w 6483513"/>
              <a:gd name="connsiteY36" fmla="*/ 4649492 h 6943242"/>
              <a:gd name="connsiteX37" fmla="*/ 4115420 w 6483513"/>
              <a:gd name="connsiteY37" fmla="*/ 4912964 h 6943242"/>
              <a:gd name="connsiteX38" fmla="*/ 4130922 w 6483513"/>
              <a:gd name="connsiteY38" fmla="*/ 4695989 h 6943242"/>
              <a:gd name="connsiteX39" fmla="*/ 4129045 w 6483513"/>
              <a:gd name="connsiteY39" fmla="*/ 4835473 h 6943242"/>
              <a:gd name="connsiteX40" fmla="*/ 4229533 w 6483513"/>
              <a:gd name="connsiteY40" fmla="*/ 6478292 h 6943242"/>
              <a:gd name="connsiteX41" fmla="*/ 4138920 w 6483513"/>
              <a:gd name="connsiteY41" fmla="*/ 6343923 h 6943242"/>
              <a:gd name="connsiteX42" fmla="*/ 4258656 w 6483513"/>
              <a:gd name="connsiteY42" fmla="*/ 6876548 h 6943242"/>
              <a:gd name="connsiteX43" fmla="*/ 4237534 w 6483513"/>
              <a:gd name="connsiteY43" fmla="*/ 6912245 h 6943242"/>
              <a:gd name="connsiteX44" fmla="*/ 20119 w 6483513"/>
              <a:gd name="connsiteY44" fmla="*/ 6943242 h 6943242"/>
              <a:gd name="connsiteX45" fmla="*/ 0 w 6483513"/>
              <a:gd name="connsiteY45" fmla="*/ 0 h 6943242"/>
              <a:gd name="connsiteX46" fmla="*/ 6453791 w 6483513"/>
              <a:gd name="connsiteY46" fmla="*/ 30997 h 6943242"/>
              <a:gd name="connsiteX0" fmla="*/ 6453791 w 6483513"/>
              <a:gd name="connsiteY0" fmla="*/ 30997 h 6943242"/>
              <a:gd name="connsiteX1" fmla="*/ 6436418 w 6483513"/>
              <a:gd name="connsiteY1" fmla="*/ 108489 h 6943242"/>
              <a:gd name="connsiteX2" fmla="*/ 6482913 w 6483513"/>
              <a:gd name="connsiteY2" fmla="*/ 402957 h 6943242"/>
              <a:gd name="connsiteX3" fmla="*/ 6389923 w 6483513"/>
              <a:gd name="connsiteY3" fmla="*/ 1053886 h 6943242"/>
              <a:gd name="connsiteX4" fmla="*/ 6327930 w 6483513"/>
              <a:gd name="connsiteY4" fmla="*/ 1394848 h 6943242"/>
              <a:gd name="connsiteX5" fmla="*/ 6281435 w 6483513"/>
              <a:gd name="connsiteY5" fmla="*/ 1565330 h 6943242"/>
              <a:gd name="connsiteX6" fmla="*/ 6219442 w 6483513"/>
              <a:gd name="connsiteY6" fmla="*/ 1673818 h 6943242"/>
              <a:gd name="connsiteX7" fmla="*/ 6141950 w 6483513"/>
              <a:gd name="connsiteY7" fmla="*/ 1844299 h 6943242"/>
              <a:gd name="connsiteX8" fmla="*/ 6110953 w 6483513"/>
              <a:gd name="connsiteY8" fmla="*/ 1906292 h 6943242"/>
              <a:gd name="connsiteX9" fmla="*/ 6017964 w 6483513"/>
              <a:gd name="connsiteY9" fmla="*/ 1999282 h 6943242"/>
              <a:gd name="connsiteX10" fmla="*/ 5924974 w 6483513"/>
              <a:gd name="connsiteY10" fmla="*/ 2138767 h 6943242"/>
              <a:gd name="connsiteX11" fmla="*/ 5723496 w 6483513"/>
              <a:gd name="connsiteY11" fmla="*/ 2262753 h 6943242"/>
              <a:gd name="connsiteX12" fmla="*/ 5553014 w 6483513"/>
              <a:gd name="connsiteY12" fmla="*/ 2324747 h 6943242"/>
              <a:gd name="connsiteX13" fmla="*/ 5336038 w 6483513"/>
              <a:gd name="connsiteY13" fmla="*/ 2417736 h 6943242"/>
              <a:gd name="connsiteX14" fmla="*/ 5258547 w 6483513"/>
              <a:gd name="connsiteY14" fmla="*/ 2448733 h 6943242"/>
              <a:gd name="connsiteX15" fmla="*/ 5196553 w 6483513"/>
              <a:gd name="connsiteY15" fmla="*/ 2464231 h 6943242"/>
              <a:gd name="connsiteX16" fmla="*/ 5010574 w 6483513"/>
              <a:gd name="connsiteY16" fmla="*/ 2526225 h 6943242"/>
              <a:gd name="connsiteX17" fmla="*/ 4917584 w 6483513"/>
              <a:gd name="connsiteY17" fmla="*/ 2572720 h 6943242"/>
              <a:gd name="connsiteX18" fmla="*/ 4762601 w 6483513"/>
              <a:gd name="connsiteY18" fmla="*/ 2727703 h 6943242"/>
              <a:gd name="connsiteX19" fmla="*/ 4716106 w 6483513"/>
              <a:gd name="connsiteY19" fmla="*/ 2774197 h 6943242"/>
              <a:gd name="connsiteX20" fmla="*/ 4654113 w 6483513"/>
              <a:gd name="connsiteY20" fmla="*/ 2867187 h 6943242"/>
              <a:gd name="connsiteX21" fmla="*/ 4576621 w 6483513"/>
              <a:gd name="connsiteY21" fmla="*/ 2960177 h 6943242"/>
              <a:gd name="connsiteX22" fmla="*/ 4561123 w 6483513"/>
              <a:gd name="connsiteY22" fmla="*/ 3006672 h 6943242"/>
              <a:gd name="connsiteX23" fmla="*/ 4530126 w 6483513"/>
              <a:gd name="connsiteY23" fmla="*/ 3053167 h 6943242"/>
              <a:gd name="connsiteX24" fmla="*/ 4468133 w 6483513"/>
              <a:gd name="connsiteY24" fmla="*/ 3285642 h 6943242"/>
              <a:gd name="connsiteX25" fmla="*/ 4390642 w 6483513"/>
              <a:gd name="connsiteY25" fmla="*/ 3533614 h 6943242"/>
              <a:gd name="connsiteX26" fmla="*/ 4375143 w 6483513"/>
              <a:gd name="connsiteY26" fmla="*/ 3580109 h 6943242"/>
              <a:gd name="connsiteX27" fmla="*/ 4359645 w 6483513"/>
              <a:gd name="connsiteY27" fmla="*/ 3657601 h 6943242"/>
              <a:gd name="connsiteX28" fmla="*/ 4344147 w 6483513"/>
              <a:gd name="connsiteY28" fmla="*/ 3719594 h 6943242"/>
              <a:gd name="connsiteX29" fmla="*/ 4282153 w 6483513"/>
              <a:gd name="connsiteY29" fmla="*/ 4014062 h 6943242"/>
              <a:gd name="connsiteX30" fmla="*/ 4266655 w 6483513"/>
              <a:gd name="connsiteY30" fmla="*/ 4122550 h 6943242"/>
              <a:gd name="connsiteX31" fmla="*/ 4220160 w 6483513"/>
              <a:gd name="connsiteY31" fmla="*/ 4355025 h 6943242"/>
              <a:gd name="connsiteX32" fmla="*/ 4189164 w 6483513"/>
              <a:gd name="connsiteY32" fmla="*/ 4757981 h 6943242"/>
              <a:gd name="connsiteX33" fmla="*/ 4096174 w 6483513"/>
              <a:gd name="connsiteY33" fmla="*/ 5160936 h 6943242"/>
              <a:gd name="connsiteX34" fmla="*/ 4132794 w 6483513"/>
              <a:gd name="connsiteY34" fmla="*/ 4757980 h 6943242"/>
              <a:gd name="connsiteX35" fmla="*/ 4119172 w 6483513"/>
              <a:gd name="connsiteY35" fmla="*/ 4943960 h 6943242"/>
              <a:gd name="connsiteX36" fmla="*/ 4256280 w 6483513"/>
              <a:gd name="connsiteY36" fmla="*/ 4649492 h 6943242"/>
              <a:gd name="connsiteX37" fmla="*/ 4115420 w 6483513"/>
              <a:gd name="connsiteY37" fmla="*/ 4912964 h 6943242"/>
              <a:gd name="connsiteX38" fmla="*/ 4130922 w 6483513"/>
              <a:gd name="connsiteY38" fmla="*/ 4695989 h 6943242"/>
              <a:gd name="connsiteX39" fmla="*/ 4129045 w 6483513"/>
              <a:gd name="connsiteY39" fmla="*/ 4835473 h 6943242"/>
              <a:gd name="connsiteX40" fmla="*/ 4229533 w 6483513"/>
              <a:gd name="connsiteY40" fmla="*/ 6478292 h 6943242"/>
              <a:gd name="connsiteX41" fmla="*/ 4138920 w 6483513"/>
              <a:gd name="connsiteY41" fmla="*/ 6343923 h 6943242"/>
              <a:gd name="connsiteX42" fmla="*/ 4258656 w 6483513"/>
              <a:gd name="connsiteY42" fmla="*/ 6876548 h 6943242"/>
              <a:gd name="connsiteX43" fmla="*/ 4202790 w 6483513"/>
              <a:gd name="connsiteY43" fmla="*/ 6692526 h 6943242"/>
              <a:gd name="connsiteX44" fmla="*/ 20119 w 6483513"/>
              <a:gd name="connsiteY44" fmla="*/ 6943242 h 6943242"/>
              <a:gd name="connsiteX45" fmla="*/ 0 w 6483513"/>
              <a:gd name="connsiteY45" fmla="*/ 0 h 6943242"/>
              <a:gd name="connsiteX46" fmla="*/ 6453791 w 6483513"/>
              <a:gd name="connsiteY46" fmla="*/ 30997 h 6943242"/>
              <a:gd name="connsiteX0" fmla="*/ 6453791 w 6483513"/>
              <a:gd name="connsiteY0" fmla="*/ 30997 h 6943242"/>
              <a:gd name="connsiteX1" fmla="*/ 6436418 w 6483513"/>
              <a:gd name="connsiteY1" fmla="*/ 108489 h 6943242"/>
              <a:gd name="connsiteX2" fmla="*/ 6482913 w 6483513"/>
              <a:gd name="connsiteY2" fmla="*/ 402957 h 6943242"/>
              <a:gd name="connsiteX3" fmla="*/ 6389923 w 6483513"/>
              <a:gd name="connsiteY3" fmla="*/ 1053886 h 6943242"/>
              <a:gd name="connsiteX4" fmla="*/ 6327930 w 6483513"/>
              <a:gd name="connsiteY4" fmla="*/ 1394848 h 6943242"/>
              <a:gd name="connsiteX5" fmla="*/ 6281435 w 6483513"/>
              <a:gd name="connsiteY5" fmla="*/ 1565330 h 6943242"/>
              <a:gd name="connsiteX6" fmla="*/ 6219442 w 6483513"/>
              <a:gd name="connsiteY6" fmla="*/ 1673818 h 6943242"/>
              <a:gd name="connsiteX7" fmla="*/ 6141950 w 6483513"/>
              <a:gd name="connsiteY7" fmla="*/ 1844299 h 6943242"/>
              <a:gd name="connsiteX8" fmla="*/ 6110953 w 6483513"/>
              <a:gd name="connsiteY8" fmla="*/ 1906292 h 6943242"/>
              <a:gd name="connsiteX9" fmla="*/ 6017964 w 6483513"/>
              <a:gd name="connsiteY9" fmla="*/ 1999282 h 6943242"/>
              <a:gd name="connsiteX10" fmla="*/ 5924974 w 6483513"/>
              <a:gd name="connsiteY10" fmla="*/ 2138767 h 6943242"/>
              <a:gd name="connsiteX11" fmla="*/ 5723496 w 6483513"/>
              <a:gd name="connsiteY11" fmla="*/ 2262753 h 6943242"/>
              <a:gd name="connsiteX12" fmla="*/ 5553014 w 6483513"/>
              <a:gd name="connsiteY12" fmla="*/ 2324747 h 6943242"/>
              <a:gd name="connsiteX13" fmla="*/ 5336038 w 6483513"/>
              <a:gd name="connsiteY13" fmla="*/ 2417736 h 6943242"/>
              <a:gd name="connsiteX14" fmla="*/ 5258547 w 6483513"/>
              <a:gd name="connsiteY14" fmla="*/ 2448733 h 6943242"/>
              <a:gd name="connsiteX15" fmla="*/ 5196553 w 6483513"/>
              <a:gd name="connsiteY15" fmla="*/ 2464231 h 6943242"/>
              <a:gd name="connsiteX16" fmla="*/ 5010574 w 6483513"/>
              <a:gd name="connsiteY16" fmla="*/ 2526225 h 6943242"/>
              <a:gd name="connsiteX17" fmla="*/ 4917584 w 6483513"/>
              <a:gd name="connsiteY17" fmla="*/ 2572720 h 6943242"/>
              <a:gd name="connsiteX18" fmla="*/ 4762601 w 6483513"/>
              <a:gd name="connsiteY18" fmla="*/ 2727703 h 6943242"/>
              <a:gd name="connsiteX19" fmla="*/ 4716106 w 6483513"/>
              <a:gd name="connsiteY19" fmla="*/ 2774197 h 6943242"/>
              <a:gd name="connsiteX20" fmla="*/ 4654113 w 6483513"/>
              <a:gd name="connsiteY20" fmla="*/ 2867187 h 6943242"/>
              <a:gd name="connsiteX21" fmla="*/ 4576621 w 6483513"/>
              <a:gd name="connsiteY21" fmla="*/ 2960177 h 6943242"/>
              <a:gd name="connsiteX22" fmla="*/ 4561123 w 6483513"/>
              <a:gd name="connsiteY22" fmla="*/ 3006672 h 6943242"/>
              <a:gd name="connsiteX23" fmla="*/ 4530126 w 6483513"/>
              <a:gd name="connsiteY23" fmla="*/ 3053167 h 6943242"/>
              <a:gd name="connsiteX24" fmla="*/ 4468133 w 6483513"/>
              <a:gd name="connsiteY24" fmla="*/ 3285642 h 6943242"/>
              <a:gd name="connsiteX25" fmla="*/ 4390642 w 6483513"/>
              <a:gd name="connsiteY25" fmla="*/ 3533614 h 6943242"/>
              <a:gd name="connsiteX26" fmla="*/ 4375143 w 6483513"/>
              <a:gd name="connsiteY26" fmla="*/ 3580109 h 6943242"/>
              <a:gd name="connsiteX27" fmla="*/ 4359645 w 6483513"/>
              <a:gd name="connsiteY27" fmla="*/ 3657601 h 6943242"/>
              <a:gd name="connsiteX28" fmla="*/ 4344147 w 6483513"/>
              <a:gd name="connsiteY28" fmla="*/ 3719594 h 6943242"/>
              <a:gd name="connsiteX29" fmla="*/ 4282153 w 6483513"/>
              <a:gd name="connsiteY29" fmla="*/ 4014062 h 6943242"/>
              <a:gd name="connsiteX30" fmla="*/ 4266655 w 6483513"/>
              <a:gd name="connsiteY30" fmla="*/ 4122550 h 6943242"/>
              <a:gd name="connsiteX31" fmla="*/ 4220160 w 6483513"/>
              <a:gd name="connsiteY31" fmla="*/ 4355025 h 6943242"/>
              <a:gd name="connsiteX32" fmla="*/ 4189164 w 6483513"/>
              <a:gd name="connsiteY32" fmla="*/ 4757981 h 6943242"/>
              <a:gd name="connsiteX33" fmla="*/ 4096174 w 6483513"/>
              <a:gd name="connsiteY33" fmla="*/ 5160936 h 6943242"/>
              <a:gd name="connsiteX34" fmla="*/ 4132794 w 6483513"/>
              <a:gd name="connsiteY34" fmla="*/ 4757980 h 6943242"/>
              <a:gd name="connsiteX35" fmla="*/ 4119172 w 6483513"/>
              <a:gd name="connsiteY35" fmla="*/ 4943960 h 6943242"/>
              <a:gd name="connsiteX36" fmla="*/ 4256280 w 6483513"/>
              <a:gd name="connsiteY36" fmla="*/ 4649492 h 6943242"/>
              <a:gd name="connsiteX37" fmla="*/ 4115420 w 6483513"/>
              <a:gd name="connsiteY37" fmla="*/ 4912964 h 6943242"/>
              <a:gd name="connsiteX38" fmla="*/ 4130922 w 6483513"/>
              <a:gd name="connsiteY38" fmla="*/ 4695989 h 6943242"/>
              <a:gd name="connsiteX39" fmla="*/ 4129045 w 6483513"/>
              <a:gd name="connsiteY39" fmla="*/ 4835473 h 6943242"/>
              <a:gd name="connsiteX40" fmla="*/ 4229533 w 6483513"/>
              <a:gd name="connsiteY40" fmla="*/ 6478292 h 6943242"/>
              <a:gd name="connsiteX41" fmla="*/ 4138920 w 6483513"/>
              <a:gd name="connsiteY41" fmla="*/ 6343923 h 6943242"/>
              <a:gd name="connsiteX42" fmla="*/ 4119673 w 6483513"/>
              <a:gd name="connsiteY42" fmla="*/ 6358640 h 6943242"/>
              <a:gd name="connsiteX43" fmla="*/ 4202790 w 6483513"/>
              <a:gd name="connsiteY43" fmla="*/ 6692526 h 6943242"/>
              <a:gd name="connsiteX44" fmla="*/ 20119 w 6483513"/>
              <a:gd name="connsiteY44" fmla="*/ 6943242 h 6943242"/>
              <a:gd name="connsiteX45" fmla="*/ 0 w 6483513"/>
              <a:gd name="connsiteY45" fmla="*/ 0 h 6943242"/>
              <a:gd name="connsiteX46" fmla="*/ 6453791 w 6483513"/>
              <a:gd name="connsiteY46" fmla="*/ 30997 h 6943242"/>
              <a:gd name="connsiteX0" fmla="*/ 6453791 w 6483513"/>
              <a:gd name="connsiteY0" fmla="*/ 30997 h 6943242"/>
              <a:gd name="connsiteX1" fmla="*/ 6436418 w 6483513"/>
              <a:gd name="connsiteY1" fmla="*/ 108489 h 6943242"/>
              <a:gd name="connsiteX2" fmla="*/ 6482913 w 6483513"/>
              <a:gd name="connsiteY2" fmla="*/ 402957 h 6943242"/>
              <a:gd name="connsiteX3" fmla="*/ 6389923 w 6483513"/>
              <a:gd name="connsiteY3" fmla="*/ 1053886 h 6943242"/>
              <a:gd name="connsiteX4" fmla="*/ 6327930 w 6483513"/>
              <a:gd name="connsiteY4" fmla="*/ 1394848 h 6943242"/>
              <a:gd name="connsiteX5" fmla="*/ 6281435 w 6483513"/>
              <a:gd name="connsiteY5" fmla="*/ 1565330 h 6943242"/>
              <a:gd name="connsiteX6" fmla="*/ 6219442 w 6483513"/>
              <a:gd name="connsiteY6" fmla="*/ 1673818 h 6943242"/>
              <a:gd name="connsiteX7" fmla="*/ 6141950 w 6483513"/>
              <a:gd name="connsiteY7" fmla="*/ 1844299 h 6943242"/>
              <a:gd name="connsiteX8" fmla="*/ 6110953 w 6483513"/>
              <a:gd name="connsiteY8" fmla="*/ 1906292 h 6943242"/>
              <a:gd name="connsiteX9" fmla="*/ 6017964 w 6483513"/>
              <a:gd name="connsiteY9" fmla="*/ 1999282 h 6943242"/>
              <a:gd name="connsiteX10" fmla="*/ 5924974 w 6483513"/>
              <a:gd name="connsiteY10" fmla="*/ 2138767 h 6943242"/>
              <a:gd name="connsiteX11" fmla="*/ 5723496 w 6483513"/>
              <a:gd name="connsiteY11" fmla="*/ 2262753 h 6943242"/>
              <a:gd name="connsiteX12" fmla="*/ 5553014 w 6483513"/>
              <a:gd name="connsiteY12" fmla="*/ 2324747 h 6943242"/>
              <a:gd name="connsiteX13" fmla="*/ 5336038 w 6483513"/>
              <a:gd name="connsiteY13" fmla="*/ 2417736 h 6943242"/>
              <a:gd name="connsiteX14" fmla="*/ 5258547 w 6483513"/>
              <a:gd name="connsiteY14" fmla="*/ 2448733 h 6943242"/>
              <a:gd name="connsiteX15" fmla="*/ 5196553 w 6483513"/>
              <a:gd name="connsiteY15" fmla="*/ 2464231 h 6943242"/>
              <a:gd name="connsiteX16" fmla="*/ 5010574 w 6483513"/>
              <a:gd name="connsiteY16" fmla="*/ 2526225 h 6943242"/>
              <a:gd name="connsiteX17" fmla="*/ 4917584 w 6483513"/>
              <a:gd name="connsiteY17" fmla="*/ 2572720 h 6943242"/>
              <a:gd name="connsiteX18" fmla="*/ 4762601 w 6483513"/>
              <a:gd name="connsiteY18" fmla="*/ 2727703 h 6943242"/>
              <a:gd name="connsiteX19" fmla="*/ 4716106 w 6483513"/>
              <a:gd name="connsiteY19" fmla="*/ 2774197 h 6943242"/>
              <a:gd name="connsiteX20" fmla="*/ 4654113 w 6483513"/>
              <a:gd name="connsiteY20" fmla="*/ 2867187 h 6943242"/>
              <a:gd name="connsiteX21" fmla="*/ 4576621 w 6483513"/>
              <a:gd name="connsiteY21" fmla="*/ 2960177 h 6943242"/>
              <a:gd name="connsiteX22" fmla="*/ 4561123 w 6483513"/>
              <a:gd name="connsiteY22" fmla="*/ 3006672 h 6943242"/>
              <a:gd name="connsiteX23" fmla="*/ 4530126 w 6483513"/>
              <a:gd name="connsiteY23" fmla="*/ 3053167 h 6943242"/>
              <a:gd name="connsiteX24" fmla="*/ 4468133 w 6483513"/>
              <a:gd name="connsiteY24" fmla="*/ 3285642 h 6943242"/>
              <a:gd name="connsiteX25" fmla="*/ 4390642 w 6483513"/>
              <a:gd name="connsiteY25" fmla="*/ 3533614 h 6943242"/>
              <a:gd name="connsiteX26" fmla="*/ 4375143 w 6483513"/>
              <a:gd name="connsiteY26" fmla="*/ 3580109 h 6943242"/>
              <a:gd name="connsiteX27" fmla="*/ 4359645 w 6483513"/>
              <a:gd name="connsiteY27" fmla="*/ 3657601 h 6943242"/>
              <a:gd name="connsiteX28" fmla="*/ 4344147 w 6483513"/>
              <a:gd name="connsiteY28" fmla="*/ 3719594 h 6943242"/>
              <a:gd name="connsiteX29" fmla="*/ 4282153 w 6483513"/>
              <a:gd name="connsiteY29" fmla="*/ 4014062 h 6943242"/>
              <a:gd name="connsiteX30" fmla="*/ 4266655 w 6483513"/>
              <a:gd name="connsiteY30" fmla="*/ 4122550 h 6943242"/>
              <a:gd name="connsiteX31" fmla="*/ 4220160 w 6483513"/>
              <a:gd name="connsiteY31" fmla="*/ 4355025 h 6943242"/>
              <a:gd name="connsiteX32" fmla="*/ 4189164 w 6483513"/>
              <a:gd name="connsiteY32" fmla="*/ 4757981 h 6943242"/>
              <a:gd name="connsiteX33" fmla="*/ 4096174 w 6483513"/>
              <a:gd name="connsiteY33" fmla="*/ 5160936 h 6943242"/>
              <a:gd name="connsiteX34" fmla="*/ 4132794 w 6483513"/>
              <a:gd name="connsiteY34" fmla="*/ 4757980 h 6943242"/>
              <a:gd name="connsiteX35" fmla="*/ 4119172 w 6483513"/>
              <a:gd name="connsiteY35" fmla="*/ 4943960 h 6943242"/>
              <a:gd name="connsiteX36" fmla="*/ 4256280 w 6483513"/>
              <a:gd name="connsiteY36" fmla="*/ 4649492 h 6943242"/>
              <a:gd name="connsiteX37" fmla="*/ 4115420 w 6483513"/>
              <a:gd name="connsiteY37" fmla="*/ 4912964 h 6943242"/>
              <a:gd name="connsiteX38" fmla="*/ 4130922 w 6483513"/>
              <a:gd name="connsiteY38" fmla="*/ 4695989 h 6943242"/>
              <a:gd name="connsiteX39" fmla="*/ 4129045 w 6483513"/>
              <a:gd name="connsiteY39" fmla="*/ 4835473 h 6943242"/>
              <a:gd name="connsiteX40" fmla="*/ 4229533 w 6483513"/>
              <a:gd name="connsiteY40" fmla="*/ 6478292 h 6943242"/>
              <a:gd name="connsiteX41" fmla="*/ 4138920 w 6483513"/>
              <a:gd name="connsiteY41" fmla="*/ 6343923 h 6943242"/>
              <a:gd name="connsiteX42" fmla="*/ 4119673 w 6483513"/>
              <a:gd name="connsiteY42" fmla="*/ 6358640 h 6943242"/>
              <a:gd name="connsiteX43" fmla="*/ 4237536 w 6483513"/>
              <a:gd name="connsiteY43" fmla="*/ 6927940 h 6943242"/>
              <a:gd name="connsiteX44" fmla="*/ 20119 w 6483513"/>
              <a:gd name="connsiteY44" fmla="*/ 6943242 h 6943242"/>
              <a:gd name="connsiteX45" fmla="*/ 0 w 6483513"/>
              <a:gd name="connsiteY45" fmla="*/ 0 h 6943242"/>
              <a:gd name="connsiteX46" fmla="*/ 6453791 w 6483513"/>
              <a:gd name="connsiteY46" fmla="*/ 30997 h 6943242"/>
              <a:gd name="connsiteX0" fmla="*/ 6453791 w 6483513"/>
              <a:gd name="connsiteY0" fmla="*/ 30997 h 6943242"/>
              <a:gd name="connsiteX1" fmla="*/ 6436418 w 6483513"/>
              <a:gd name="connsiteY1" fmla="*/ 108489 h 6943242"/>
              <a:gd name="connsiteX2" fmla="*/ 6482913 w 6483513"/>
              <a:gd name="connsiteY2" fmla="*/ 402957 h 6943242"/>
              <a:gd name="connsiteX3" fmla="*/ 6389923 w 6483513"/>
              <a:gd name="connsiteY3" fmla="*/ 1053886 h 6943242"/>
              <a:gd name="connsiteX4" fmla="*/ 6327930 w 6483513"/>
              <a:gd name="connsiteY4" fmla="*/ 1394848 h 6943242"/>
              <a:gd name="connsiteX5" fmla="*/ 6281435 w 6483513"/>
              <a:gd name="connsiteY5" fmla="*/ 1565330 h 6943242"/>
              <a:gd name="connsiteX6" fmla="*/ 6219442 w 6483513"/>
              <a:gd name="connsiteY6" fmla="*/ 1673818 h 6943242"/>
              <a:gd name="connsiteX7" fmla="*/ 6141950 w 6483513"/>
              <a:gd name="connsiteY7" fmla="*/ 1844299 h 6943242"/>
              <a:gd name="connsiteX8" fmla="*/ 6110953 w 6483513"/>
              <a:gd name="connsiteY8" fmla="*/ 1906292 h 6943242"/>
              <a:gd name="connsiteX9" fmla="*/ 6017964 w 6483513"/>
              <a:gd name="connsiteY9" fmla="*/ 1999282 h 6943242"/>
              <a:gd name="connsiteX10" fmla="*/ 5924974 w 6483513"/>
              <a:gd name="connsiteY10" fmla="*/ 2138767 h 6943242"/>
              <a:gd name="connsiteX11" fmla="*/ 5723496 w 6483513"/>
              <a:gd name="connsiteY11" fmla="*/ 2262753 h 6943242"/>
              <a:gd name="connsiteX12" fmla="*/ 5553014 w 6483513"/>
              <a:gd name="connsiteY12" fmla="*/ 2324747 h 6943242"/>
              <a:gd name="connsiteX13" fmla="*/ 5336038 w 6483513"/>
              <a:gd name="connsiteY13" fmla="*/ 2417736 h 6943242"/>
              <a:gd name="connsiteX14" fmla="*/ 5258547 w 6483513"/>
              <a:gd name="connsiteY14" fmla="*/ 2448733 h 6943242"/>
              <a:gd name="connsiteX15" fmla="*/ 5196553 w 6483513"/>
              <a:gd name="connsiteY15" fmla="*/ 2464231 h 6943242"/>
              <a:gd name="connsiteX16" fmla="*/ 5010574 w 6483513"/>
              <a:gd name="connsiteY16" fmla="*/ 2526225 h 6943242"/>
              <a:gd name="connsiteX17" fmla="*/ 4917584 w 6483513"/>
              <a:gd name="connsiteY17" fmla="*/ 2572720 h 6943242"/>
              <a:gd name="connsiteX18" fmla="*/ 4762601 w 6483513"/>
              <a:gd name="connsiteY18" fmla="*/ 2727703 h 6943242"/>
              <a:gd name="connsiteX19" fmla="*/ 4716106 w 6483513"/>
              <a:gd name="connsiteY19" fmla="*/ 2774197 h 6943242"/>
              <a:gd name="connsiteX20" fmla="*/ 4654113 w 6483513"/>
              <a:gd name="connsiteY20" fmla="*/ 2867187 h 6943242"/>
              <a:gd name="connsiteX21" fmla="*/ 4576621 w 6483513"/>
              <a:gd name="connsiteY21" fmla="*/ 2960177 h 6943242"/>
              <a:gd name="connsiteX22" fmla="*/ 4561123 w 6483513"/>
              <a:gd name="connsiteY22" fmla="*/ 3006672 h 6943242"/>
              <a:gd name="connsiteX23" fmla="*/ 4530126 w 6483513"/>
              <a:gd name="connsiteY23" fmla="*/ 3053167 h 6943242"/>
              <a:gd name="connsiteX24" fmla="*/ 4468133 w 6483513"/>
              <a:gd name="connsiteY24" fmla="*/ 3285642 h 6943242"/>
              <a:gd name="connsiteX25" fmla="*/ 4390642 w 6483513"/>
              <a:gd name="connsiteY25" fmla="*/ 3533614 h 6943242"/>
              <a:gd name="connsiteX26" fmla="*/ 4375143 w 6483513"/>
              <a:gd name="connsiteY26" fmla="*/ 3580109 h 6943242"/>
              <a:gd name="connsiteX27" fmla="*/ 4359645 w 6483513"/>
              <a:gd name="connsiteY27" fmla="*/ 3657601 h 6943242"/>
              <a:gd name="connsiteX28" fmla="*/ 4344147 w 6483513"/>
              <a:gd name="connsiteY28" fmla="*/ 3719594 h 6943242"/>
              <a:gd name="connsiteX29" fmla="*/ 4282153 w 6483513"/>
              <a:gd name="connsiteY29" fmla="*/ 4014062 h 6943242"/>
              <a:gd name="connsiteX30" fmla="*/ 4266655 w 6483513"/>
              <a:gd name="connsiteY30" fmla="*/ 4122550 h 6943242"/>
              <a:gd name="connsiteX31" fmla="*/ 4220160 w 6483513"/>
              <a:gd name="connsiteY31" fmla="*/ 4355025 h 6943242"/>
              <a:gd name="connsiteX32" fmla="*/ 4189164 w 6483513"/>
              <a:gd name="connsiteY32" fmla="*/ 4757981 h 6943242"/>
              <a:gd name="connsiteX33" fmla="*/ 4096174 w 6483513"/>
              <a:gd name="connsiteY33" fmla="*/ 5160936 h 6943242"/>
              <a:gd name="connsiteX34" fmla="*/ 4132794 w 6483513"/>
              <a:gd name="connsiteY34" fmla="*/ 4757980 h 6943242"/>
              <a:gd name="connsiteX35" fmla="*/ 4119172 w 6483513"/>
              <a:gd name="connsiteY35" fmla="*/ 4943960 h 6943242"/>
              <a:gd name="connsiteX36" fmla="*/ 4256280 w 6483513"/>
              <a:gd name="connsiteY36" fmla="*/ 4649492 h 6943242"/>
              <a:gd name="connsiteX37" fmla="*/ 4115420 w 6483513"/>
              <a:gd name="connsiteY37" fmla="*/ 4912964 h 6943242"/>
              <a:gd name="connsiteX38" fmla="*/ 4130922 w 6483513"/>
              <a:gd name="connsiteY38" fmla="*/ 4695989 h 6943242"/>
              <a:gd name="connsiteX39" fmla="*/ 4129045 w 6483513"/>
              <a:gd name="connsiteY39" fmla="*/ 4835473 h 6943242"/>
              <a:gd name="connsiteX40" fmla="*/ 4229533 w 6483513"/>
              <a:gd name="connsiteY40" fmla="*/ 6478292 h 6943242"/>
              <a:gd name="connsiteX41" fmla="*/ 4138920 w 6483513"/>
              <a:gd name="connsiteY41" fmla="*/ 6343923 h 6943242"/>
              <a:gd name="connsiteX42" fmla="*/ 4188006 w 6483513"/>
              <a:gd name="connsiteY42" fmla="*/ 6821619 h 6943242"/>
              <a:gd name="connsiteX43" fmla="*/ 4237536 w 6483513"/>
              <a:gd name="connsiteY43" fmla="*/ 6927940 h 6943242"/>
              <a:gd name="connsiteX44" fmla="*/ 20119 w 6483513"/>
              <a:gd name="connsiteY44" fmla="*/ 6943242 h 6943242"/>
              <a:gd name="connsiteX45" fmla="*/ 0 w 6483513"/>
              <a:gd name="connsiteY45" fmla="*/ 0 h 6943242"/>
              <a:gd name="connsiteX46" fmla="*/ 6453791 w 6483513"/>
              <a:gd name="connsiteY46" fmla="*/ 30997 h 6943242"/>
              <a:gd name="connsiteX0" fmla="*/ 6453791 w 6483513"/>
              <a:gd name="connsiteY0" fmla="*/ 30997 h 6943242"/>
              <a:gd name="connsiteX1" fmla="*/ 6436418 w 6483513"/>
              <a:gd name="connsiteY1" fmla="*/ 108489 h 6943242"/>
              <a:gd name="connsiteX2" fmla="*/ 6482913 w 6483513"/>
              <a:gd name="connsiteY2" fmla="*/ 402957 h 6943242"/>
              <a:gd name="connsiteX3" fmla="*/ 6389923 w 6483513"/>
              <a:gd name="connsiteY3" fmla="*/ 1053886 h 6943242"/>
              <a:gd name="connsiteX4" fmla="*/ 6327930 w 6483513"/>
              <a:gd name="connsiteY4" fmla="*/ 1394848 h 6943242"/>
              <a:gd name="connsiteX5" fmla="*/ 6281435 w 6483513"/>
              <a:gd name="connsiteY5" fmla="*/ 1565330 h 6943242"/>
              <a:gd name="connsiteX6" fmla="*/ 6219442 w 6483513"/>
              <a:gd name="connsiteY6" fmla="*/ 1673818 h 6943242"/>
              <a:gd name="connsiteX7" fmla="*/ 6141950 w 6483513"/>
              <a:gd name="connsiteY7" fmla="*/ 1844299 h 6943242"/>
              <a:gd name="connsiteX8" fmla="*/ 6110953 w 6483513"/>
              <a:gd name="connsiteY8" fmla="*/ 1906292 h 6943242"/>
              <a:gd name="connsiteX9" fmla="*/ 6017964 w 6483513"/>
              <a:gd name="connsiteY9" fmla="*/ 1999282 h 6943242"/>
              <a:gd name="connsiteX10" fmla="*/ 5924974 w 6483513"/>
              <a:gd name="connsiteY10" fmla="*/ 2138767 h 6943242"/>
              <a:gd name="connsiteX11" fmla="*/ 5723496 w 6483513"/>
              <a:gd name="connsiteY11" fmla="*/ 2262753 h 6943242"/>
              <a:gd name="connsiteX12" fmla="*/ 5553014 w 6483513"/>
              <a:gd name="connsiteY12" fmla="*/ 2324747 h 6943242"/>
              <a:gd name="connsiteX13" fmla="*/ 5336038 w 6483513"/>
              <a:gd name="connsiteY13" fmla="*/ 2417736 h 6943242"/>
              <a:gd name="connsiteX14" fmla="*/ 5258547 w 6483513"/>
              <a:gd name="connsiteY14" fmla="*/ 2448733 h 6943242"/>
              <a:gd name="connsiteX15" fmla="*/ 5196553 w 6483513"/>
              <a:gd name="connsiteY15" fmla="*/ 2464231 h 6943242"/>
              <a:gd name="connsiteX16" fmla="*/ 5010574 w 6483513"/>
              <a:gd name="connsiteY16" fmla="*/ 2526225 h 6943242"/>
              <a:gd name="connsiteX17" fmla="*/ 4917584 w 6483513"/>
              <a:gd name="connsiteY17" fmla="*/ 2572720 h 6943242"/>
              <a:gd name="connsiteX18" fmla="*/ 4762601 w 6483513"/>
              <a:gd name="connsiteY18" fmla="*/ 2727703 h 6943242"/>
              <a:gd name="connsiteX19" fmla="*/ 4716106 w 6483513"/>
              <a:gd name="connsiteY19" fmla="*/ 2774197 h 6943242"/>
              <a:gd name="connsiteX20" fmla="*/ 4654113 w 6483513"/>
              <a:gd name="connsiteY20" fmla="*/ 2867187 h 6943242"/>
              <a:gd name="connsiteX21" fmla="*/ 4576621 w 6483513"/>
              <a:gd name="connsiteY21" fmla="*/ 2960177 h 6943242"/>
              <a:gd name="connsiteX22" fmla="*/ 4561123 w 6483513"/>
              <a:gd name="connsiteY22" fmla="*/ 3006672 h 6943242"/>
              <a:gd name="connsiteX23" fmla="*/ 4530126 w 6483513"/>
              <a:gd name="connsiteY23" fmla="*/ 3053167 h 6943242"/>
              <a:gd name="connsiteX24" fmla="*/ 4468133 w 6483513"/>
              <a:gd name="connsiteY24" fmla="*/ 3285642 h 6943242"/>
              <a:gd name="connsiteX25" fmla="*/ 4390642 w 6483513"/>
              <a:gd name="connsiteY25" fmla="*/ 3533614 h 6943242"/>
              <a:gd name="connsiteX26" fmla="*/ 4375143 w 6483513"/>
              <a:gd name="connsiteY26" fmla="*/ 3580109 h 6943242"/>
              <a:gd name="connsiteX27" fmla="*/ 4359645 w 6483513"/>
              <a:gd name="connsiteY27" fmla="*/ 3657601 h 6943242"/>
              <a:gd name="connsiteX28" fmla="*/ 4344147 w 6483513"/>
              <a:gd name="connsiteY28" fmla="*/ 3719594 h 6943242"/>
              <a:gd name="connsiteX29" fmla="*/ 4282153 w 6483513"/>
              <a:gd name="connsiteY29" fmla="*/ 4014062 h 6943242"/>
              <a:gd name="connsiteX30" fmla="*/ 4266655 w 6483513"/>
              <a:gd name="connsiteY30" fmla="*/ 4122550 h 6943242"/>
              <a:gd name="connsiteX31" fmla="*/ 4220160 w 6483513"/>
              <a:gd name="connsiteY31" fmla="*/ 4355025 h 6943242"/>
              <a:gd name="connsiteX32" fmla="*/ 4189164 w 6483513"/>
              <a:gd name="connsiteY32" fmla="*/ 4757981 h 6943242"/>
              <a:gd name="connsiteX33" fmla="*/ 4096174 w 6483513"/>
              <a:gd name="connsiteY33" fmla="*/ 5160936 h 6943242"/>
              <a:gd name="connsiteX34" fmla="*/ 4132794 w 6483513"/>
              <a:gd name="connsiteY34" fmla="*/ 4757980 h 6943242"/>
              <a:gd name="connsiteX35" fmla="*/ 4119172 w 6483513"/>
              <a:gd name="connsiteY35" fmla="*/ 4943960 h 6943242"/>
              <a:gd name="connsiteX36" fmla="*/ 4256280 w 6483513"/>
              <a:gd name="connsiteY36" fmla="*/ 4649492 h 6943242"/>
              <a:gd name="connsiteX37" fmla="*/ 4115420 w 6483513"/>
              <a:gd name="connsiteY37" fmla="*/ 4912964 h 6943242"/>
              <a:gd name="connsiteX38" fmla="*/ 4130922 w 6483513"/>
              <a:gd name="connsiteY38" fmla="*/ 4695989 h 6943242"/>
              <a:gd name="connsiteX39" fmla="*/ 4129045 w 6483513"/>
              <a:gd name="connsiteY39" fmla="*/ 4835473 h 6943242"/>
              <a:gd name="connsiteX40" fmla="*/ 4229533 w 6483513"/>
              <a:gd name="connsiteY40" fmla="*/ 6478292 h 6943242"/>
              <a:gd name="connsiteX41" fmla="*/ 4241420 w 6483513"/>
              <a:gd name="connsiteY41" fmla="*/ 6930363 h 6943242"/>
              <a:gd name="connsiteX42" fmla="*/ 4188006 w 6483513"/>
              <a:gd name="connsiteY42" fmla="*/ 6821619 h 6943242"/>
              <a:gd name="connsiteX43" fmla="*/ 4237536 w 6483513"/>
              <a:gd name="connsiteY43" fmla="*/ 6927940 h 6943242"/>
              <a:gd name="connsiteX44" fmla="*/ 20119 w 6483513"/>
              <a:gd name="connsiteY44" fmla="*/ 6943242 h 6943242"/>
              <a:gd name="connsiteX45" fmla="*/ 0 w 6483513"/>
              <a:gd name="connsiteY45" fmla="*/ 0 h 6943242"/>
              <a:gd name="connsiteX46" fmla="*/ 6453791 w 6483513"/>
              <a:gd name="connsiteY46" fmla="*/ 30997 h 6943242"/>
              <a:gd name="connsiteX0" fmla="*/ 6453791 w 6483513"/>
              <a:gd name="connsiteY0" fmla="*/ 30997 h 7020536"/>
              <a:gd name="connsiteX1" fmla="*/ 6436418 w 6483513"/>
              <a:gd name="connsiteY1" fmla="*/ 108489 h 7020536"/>
              <a:gd name="connsiteX2" fmla="*/ 6482913 w 6483513"/>
              <a:gd name="connsiteY2" fmla="*/ 402957 h 7020536"/>
              <a:gd name="connsiteX3" fmla="*/ 6389923 w 6483513"/>
              <a:gd name="connsiteY3" fmla="*/ 1053886 h 7020536"/>
              <a:gd name="connsiteX4" fmla="*/ 6327930 w 6483513"/>
              <a:gd name="connsiteY4" fmla="*/ 1394848 h 7020536"/>
              <a:gd name="connsiteX5" fmla="*/ 6281435 w 6483513"/>
              <a:gd name="connsiteY5" fmla="*/ 1565330 h 7020536"/>
              <a:gd name="connsiteX6" fmla="*/ 6219442 w 6483513"/>
              <a:gd name="connsiteY6" fmla="*/ 1673818 h 7020536"/>
              <a:gd name="connsiteX7" fmla="*/ 6141950 w 6483513"/>
              <a:gd name="connsiteY7" fmla="*/ 1844299 h 7020536"/>
              <a:gd name="connsiteX8" fmla="*/ 6110953 w 6483513"/>
              <a:gd name="connsiteY8" fmla="*/ 1906292 h 7020536"/>
              <a:gd name="connsiteX9" fmla="*/ 6017964 w 6483513"/>
              <a:gd name="connsiteY9" fmla="*/ 1999282 h 7020536"/>
              <a:gd name="connsiteX10" fmla="*/ 5924974 w 6483513"/>
              <a:gd name="connsiteY10" fmla="*/ 2138767 h 7020536"/>
              <a:gd name="connsiteX11" fmla="*/ 5723496 w 6483513"/>
              <a:gd name="connsiteY11" fmla="*/ 2262753 h 7020536"/>
              <a:gd name="connsiteX12" fmla="*/ 5553014 w 6483513"/>
              <a:gd name="connsiteY12" fmla="*/ 2324747 h 7020536"/>
              <a:gd name="connsiteX13" fmla="*/ 5336038 w 6483513"/>
              <a:gd name="connsiteY13" fmla="*/ 2417736 h 7020536"/>
              <a:gd name="connsiteX14" fmla="*/ 5258547 w 6483513"/>
              <a:gd name="connsiteY14" fmla="*/ 2448733 h 7020536"/>
              <a:gd name="connsiteX15" fmla="*/ 5196553 w 6483513"/>
              <a:gd name="connsiteY15" fmla="*/ 2464231 h 7020536"/>
              <a:gd name="connsiteX16" fmla="*/ 5010574 w 6483513"/>
              <a:gd name="connsiteY16" fmla="*/ 2526225 h 7020536"/>
              <a:gd name="connsiteX17" fmla="*/ 4917584 w 6483513"/>
              <a:gd name="connsiteY17" fmla="*/ 2572720 h 7020536"/>
              <a:gd name="connsiteX18" fmla="*/ 4762601 w 6483513"/>
              <a:gd name="connsiteY18" fmla="*/ 2727703 h 7020536"/>
              <a:gd name="connsiteX19" fmla="*/ 4716106 w 6483513"/>
              <a:gd name="connsiteY19" fmla="*/ 2774197 h 7020536"/>
              <a:gd name="connsiteX20" fmla="*/ 4654113 w 6483513"/>
              <a:gd name="connsiteY20" fmla="*/ 2867187 h 7020536"/>
              <a:gd name="connsiteX21" fmla="*/ 4576621 w 6483513"/>
              <a:gd name="connsiteY21" fmla="*/ 2960177 h 7020536"/>
              <a:gd name="connsiteX22" fmla="*/ 4561123 w 6483513"/>
              <a:gd name="connsiteY22" fmla="*/ 3006672 h 7020536"/>
              <a:gd name="connsiteX23" fmla="*/ 4530126 w 6483513"/>
              <a:gd name="connsiteY23" fmla="*/ 3053167 h 7020536"/>
              <a:gd name="connsiteX24" fmla="*/ 4468133 w 6483513"/>
              <a:gd name="connsiteY24" fmla="*/ 3285642 h 7020536"/>
              <a:gd name="connsiteX25" fmla="*/ 4390642 w 6483513"/>
              <a:gd name="connsiteY25" fmla="*/ 3533614 h 7020536"/>
              <a:gd name="connsiteX26" fmla="*/ 4375143 w 6483513"/>
              <a:gd name="connsiteY26" fmla="*/ 3580109 h 7020536"/>
              <a:gd name="connsiteX27" fmla="*/ 4359645 w 6483513"/>
              <a:gd name="connsiteY27" fmla="*/ 3657601 h 7020536"/>
              <a:gd name="connsiteX28" fmla="*/ 4344147 w 6483513"/>
              <a:gd name="connsiteY28" fmla="*/ 3719594 h 7020536"/>
              <a:gd name="connsiteX29" fmla="*/ 4282153 w 6483513"/>
              <a:gd name="connsiteY29" fmla="*/ 4014062 h 7020536"/>
              <a:gd name="connsiteX30" fmla="*/ 4266655 w 6483513"/>
              <a:gd name="connsiteY30" fmla="*/ 4122550 h 7020536"/>
              <a:gd name="connsiteX31" fmla="*/ 4220160 w 6483513"/>
              <a:gd name="connsiteY31" fmla="*/ 4355025 h 7020536"/>
              <a:gd name="connsiteX32" fmla="*/ 4189164 w 6483513"/>
              <a:gd name="connsiteY32" fmla="*/ 4757981 h 7020536"/>
              <a:gd name="connsiteX33" fmla="*/ 4096174 w 6483513"/>
              <a:gd name="connsiteY33" fmla="*/ 5160936 h 7020536"/>
              <a:gd name="connsiteX34" fmla="*/ 4132794 w 6483513"/>
              <a:gd name="connsiteY34" fmla="*/ 4757980 h 7020536"/>
              <a:gd name="connsiteX35" fmla="*/ 4119172 w 6483513"/>
              <a:gd name="connsiteY35" fmla="*/ 4943960 h 7020536"/>
              <a:gd name="connsiteX36" fmla="*/ 4256280 w 6483513"/>
              <a:gd name="connsiteY36" fmla="*/ 4649492 h 7020536"/>
              <a:gd name="connsiteX37" fmla="*/ 4115420 w 6483513"/>
              <a:gd name="connsiteY37" fmla="*/ 4912964 h 7020536"/>
              <a:gd name="connsiteX38" fmla="*/ 4130922 w 6483513"/>
              <a:gd name="connsiteY38" fmla="*/ 4695989 h 7020536"/>
              <a:gd name="connsiteX39" fmla="*/ 4129045 w 6483513"/>
              <a:gd name="connsiteY39" fmla="*/ 4835473 h 7020536"/>
              <a:gd name="connsiteX40" fmla="*/ 4229533 w 6483513"/>
              <a:gd name="connsiteY40" fmla="*/ 6478292 h 7020536"/>
              <a:gd name="connsiteX41" fmla="*/ 4241420 w 6483513"/>
              <a:gd name="connsiteY41" fmla="*/ 6930363 h 7020536"/>
              <a:gd name="connsiteX42" fmla="*/ 4188006 w 6483513"/>
              <a:gd name="connsiteY42" fmla="*/ 6821619 h 7020536"/>
              <a:gd name="connsiteX43" fmla="*/ 4271702 w 6483513"/>
              <a:gd name="connsiteY43" fmla="*/ 7020536 h 7020536"/>
              <a:gd name="connsiteX44" fmla="*/ 20119 w 6483513"/>
              <a:gd name="connsiteY44" fmla="*/ 6943242 h 7020536"/>
              <a:gd name="connsiteX45" fmla="*/ 0 w 6483513"/>
              <a:gd name="connsiteY45" fmla="*/ 0 h 7020536"/>
              <a:gd name="connsiteX46" fmla="*/ 6453791 w 6483513"/>
              <a:gd name="connsiteY46" fmla="*/ 30997 h 7020536"/>
              <a:gd name="connsiteX0" fmla="*/ 6453791 w 6483513"/>
              <a:gd name="connsiteY0" fmla="*/ 30997 h 6974238"/>
              <a:gd name="connsiteX1" fmla="*/ 6436418 w 6483513"/>
              <a:gd name="connsiteY1" fmla="*/ 108489 h 6974238"/>
              <a:gd name="connsiteX2" fmla="*/ 6482913 w 6483513"/>
              <a:gd name="connsiteY2" fmla="*/ 402957 h 6974238"/>
              <a:gd name="connsiteX3" fmla="*/ 6389923 w 6483513"/>
              <a:gd name="connsiteY3" fmla="*/ 1053886 h 6974238"/>
              <a:gd name="connsiteX4" fmla="*/ 6327930 w 6483513"/>
              <a:gd name="connsiteY4" fmla="*/ 1394848 h 6974238"/>
              <a:gd name="connsiteX5" fmla="*/ 6281435 w 6483513"/>
              <a:gd name="connsiteY5" fmla="*/ 1565330 h 6974238"/>
              <a:gd name="connsiteX6" fmla="*/ 6219442 w 6483513"/>
              <a:gd name="connsiteY6" fmla="*/ 1673818 h 6974238"/>
              <a:gd name="connsiteX7" fmla="*/ 6141950 w 6483513"/>
              <a:gd name="connsiteY7" fmla="*/ 1844299 h 6974238"/>
              <a:gd name="connsiteX8" fmla="*/ 6110953 w 6483513"/>
              <a:gd name="connsiteY8" fmla="*/ 1906292 h 6974238"/>
              <a:gd name="connsiteX9" fmla="*/ 6017964 w 6483513"/>
              <a:gd name="connsiteY9" fmla="*/ 1999282 h 6974238"/>
              <a:gd name="connsiteX10" fmla="*/ 5924974 w 6483513"/>
              <a:gd name="connsiteY10" fmla="*/ 2138767 h 6974238"/>
              <a:gd name="connsiteX11" fmla="*/ 5723496 w 6483513"/>
              <a:gd name="connsiteY11" fmla="*/ 2262753 h 6974238"/>
              <a:gd name="connsiteX12" fmla="*/ 5553014 w 6483513"/>
              <a:gd name="connsiteY12" fmla="*/ 2324747 h 6974238"/>
              <a:gd name="connsiteX13" fmla="*/ 5336038 w 6483513"/>
              <a:gd name="connsiteY13" fmla="*/ 2417736 h 6974238"/>
              <a:gd name="connsiteX14" fmla="*/ 5258547 w 6483513"/>
              <a:gd name="connsiteY14" fmla="*/ 2448733 h 6974238"/>
              <a:gd name="connsiteX15" fmla="*/ 5196553 w 6483513"/>
              <a:gd name="connsiteY15" fmla="*/ 2464231 h 6974238"/>
              <a:gd name="connsiteX16" fmla="*/ 5010574 w 6483513"/>
              <a:gd name="connsiteY16" fmla="*/ 2526225 h 6974238"/>
              <a:gd name="connsiteX17" fmla="*/ 4917584 w 6483513"/>
              <a:gd name="connsiteY17" fmla="*/ 2572720 h 6974238"/>
              <a:gd name="connsiteX18" fmla="*/ 4762601 w 6483513"/>
              <a:gd name="connsiteY18" fmla="*/ 2727703 h 6974238"/>
              <a:gd name="connsiteX19" fmla="*/ 4716106 w 6483513"/>
              <a:gd name="connsiteY19" fmla="*/ 2774197 h 6974238"/>
              <a:gd name="connsiteX20" fmla="*/ 4654113 w 6483513"/>
              <a:gd name="connsiteY20" fmla="*/ 2867187 h 6974238"/>
              <a:gd name="connsiteX21" fmla="*/ 4576621 w 6483513"/>
              <a:gd name="connsiteY21" fmla="*/ 2960177 h 6974238"/>
              <a:gd name="connsiteX22" fmla="*/ 4561123 w 6483513"/>
              <a:gd name="connsiteY22" fmla="*/ 3006672 h 6974238"/>
              <a:gd name="connsiteX23" fmla="*/ 4530126 w 6483513"/>
              <a:gd name="connsiteY23" fmla="*/ 3053167 h 6974238"/>
              <a:gd name="connsiteX24" fmla="*/ 4468133 w 6483513"/>
              <a:gd name="connsiteY24" fmla="*/ 3285642 h 6974238"/>
              <a:gd name="connsiteX25" fmla="*/ 4390642 w 6483513"/>
              <a:gd name="connsiteY25" fmla="*/ 3533614 h 6974238"/>
              <a:gd name="connsiteX26" fmla="*/ 4375143 w 6483513"/>
              <a:gd name="connsiteY26" fmla="*/ 3580109 h 6974238"/>
              <a:gd name="connsiteX27" fmla="*/ 4359645 w 6483513"/>
              <a:gd name="connsiteY27" fmla="*/ 3657601 h 6974238"/>
              <a:gd name="connsiteX28" fmla="*/ 4344147 w 6483513"/>
              <a:gd name="connsiteY28" fmla="*/ 3719594 h 6974238"/>
              <a:gd name="connsiteX29" fmla="*/ 4282153 w 6483513"/>
              <a:gd name="connsiteY29" fmla="*/ 4014062 h 6974238"/>
              <a:gd name="connsiteX30" fmla="*/ 4266655 w 6483513"/>
              <a:gd name="connsiteY30" fmla="*/ 4122550 h 6974238"/>
              <a:gd name="connsiteX31" fmla="*/ 4220160 w 6483513"/>
              <a:gd name="connsiteY31" fmla="*/ 4355025 h 6974238"/>
              <a:gd name="connsiteX32" fmla="*/ 4189164 w 6483513"/>
              <a:gd name="connsiteY32" fmla="*/ 4757981 h 6974238"/>
              <a:gd name="connsiteX33" fmla="*/ 4096174 w 6483513"/>
              <a:gd name="connsiteY33" fmla="*/ 5160936 h 6974238"/>
              <a:gd name="connsiteX34" fmla="*/ 4132794 w 6483513"/>
              <a:gd name="connsiteY34" fmla="*/ 4757980 h 6974238"/>
              <a:gd name="connsiteX35" fmla="*/ 4119172 w 6483513"/>
              <a:gd name="connsiteY35" fmla="*/ 4943960 h 6974238"/>
              <a:gd name="connsiteX36" fmla="*/ 4256280 w 6483513"/>
              <a:gd name="connsiteY36" fmla="*/ 4649492 h 6974238"/>
              <a:gd name="connsiteX37" fmla="*/ 4115420 w 6483513"/>
              <a:gd name="connsiteY37" fmla="*/ 4912964 h 6974238"/>
              <a:gd name="connsiteX38" fmla="*/ 4130922 w 6483513"/>
              <a:gd name="connsiteY38" fmla="*/ 4695989 h 6974238"/>
              <a:gd name="connsiteX39" fmla="*/ 4129045 w 6483513"/>
              <a:gd name="connsiteY39" fmla="*/ 4835473 h 6974238"/>
              <a:gd name="connsiteX40" fmla="*/ 4229533 w 6483513"/>
              <a:gd name="connsiteY40" fmla="*/ 6478292 h 6974238"/>
              <a:gd name="connsiteX41" fmla="*/ 4241420 w 6483513"/>
              <a:gd name="connsiteY41" fmla="*/ 6930363 h 6974238"/>
              <a:gd name="connsiteX42" fmla="*/ 4188006 w 6483513"/>
              <a:gd name="connsiteY42" fmla="*/ 6821619 h 6974238"/>
              <a:gd name="connsiteX43" fmla="*/ 4271702 w 6483513"/>
              <a:gd name="connsiteY43" fmla="*/ 6974238 h 6974238"/>
              <a:gd name="connsiteX44" fmla="*/ 20119 w 6483513"/>
              <a:gd name="connsiteY44" fmla="*/ 6943242 h 6974238"/>
              <a:gd name="connsiteX45" fmla="*/ 0 w 6483513"/>
              <a:gd name="connsiteY45" fmla="*/ 0 h 6974238"/>
              <a:gd name="connsiteX46" fmla="*/ 6453791 w 6483513"/>
              <a:gd name="connsiteY46" fmla="*/ 30997 h 6974238"/>
              <a:gd name="connsiteX0" fmla="*/ 6453791 w 6483513"/>
              <a:gd name="connsiteY0" fmla="*/ 30997 h 6974238"/>
              <a:gd name="connsiteX1" fmla="*/ 6436418 w 6483513"/>
              <a:gd name="connsiteY1" fmla="*/ 108489 h 6974238"/>
              <a:gd name="connsiteX2" fmla="*/ 6482913 w 6483513"/>
              <a:gd name="connsiteY2" fmla="*/ 402957 h 6974238"/>
              <a:gd name="connsiteX3" fmla="*/ 6389923 w 6483513"/>
              <a:gd name="connsiteY3" fmla="*/ 1053886 h 6974238"/>
              <a:gd name="connsiteX4" fmla="*/ 6327930 w 6483513"/>
              <a:gd name="connsiteY4" fmla="*/ 1394848 h 6974238"/>
              <a:gd name="connsiteX5" fmla="*/ 6281435 w 6483513"/>
              <a:gd name="connsiteY5" fmla="*/ 1565330 h 6974238"/>
              <a:gd name="connsiteX6" fmla="*/ 6219442 w 6483513"/>
              <a:gd name="connsiteY6" fmla="*/ 1673818 h 6974238"/>
              <a:gd name="connsiteX7" fmla="*/ 6141950 w 6483513"/>
              <a:gd name="connsiteY7" fmla="*/ 1844299 h 6974238"/>
              <a:gd name="connsiteX8" fmla="*/ 6110953 w 6483513"/>
              <a:gd name="connsiteY8" fmla="*/ 1906292 h 6974238"/>
              <a:gd name="connsiteX9" fmla="*/ 6017964 w 6483513"/>
              <a:gd name="connsiteY9" fmla="*/ 1999282 h 6974238"/>
              <a:gd name="connsiteX10" fmla="*/ 5924974 w 6483513"/>
              <a:gd name="connsiteY10" fmla="*/ 2138767 h 6974238"/>
              <a:gd name="connsiteX11" fmla="*/ 5723496 w 6483513"/>
              <a:gd name="connsiteY11" fmla="*/ 2262753 h 6974238"/>
              <a:gd name="connsiteX12" fmla="*/ 5553014 w 6483513"/>
              <a:gd name="connsiteY12" fmla="*/ 2324747 h 6974238"/>
              <a:gd name="connsiteX13" fmla="*/ 5336038 w 6483513"/>
              <a:gd name="connsiteY13" fmla="*/ 2417736 h 6974238"/>
              <a:gd name="connsiteX14" fmla="*/ 5258547 w 6483513"/>
              <a:gd name="connsiteY14" fmla="*/ 2448733 h 6974238"/>
              <a:gd name="connsiteX15" fmla="*/ 5196553 w 6483513"/>
              <a:gd name="connsiteY15" fmla="*/ 2464231 h 6974238"/>
              <a:gd name="connsiteX16" fmla="*/ 5010574 w 6483513"/>
              <a:gd name="connsiteY16" fmla="*/ 2526225 h 6974238"/>
              <a:gd name="connsiteX17" fmla="*/ 4917584 w 6483513"/>
              <a:gd name="connsiteY17" fmla="*/ 2572720 h 6974238"/>
              <a:gd name="connsiteX18" fmla="*/ 4762601 w 6483513"/>
              <a:gd name="connsiteY18" fmla="*/ 2727703 h 6974238"/>
              <a:gd name="connsiteX19" fmla="*/ 4716106 w 6483513"/>
              <a:gd name="connsiteY19" fmla="*/ 2774197 h 6974238"/>
              <a:gd name="connsiteX20" fmla="*/ 4654113 w 6483513"/>
              <a:gd name="connsiteY20" fmla="*/ 2867187 h 6974238"/>
              <a:gd name="connsiteX21" fmla="*/ 4576621 w 6483513"/>
              <a:gd name="connsiteY21" fmla="*/ 2960177 h 6974238"/>
              <a:gd name="connsiteX22" fmla="*/ 4561123 w 6483513"/>
              <a:gd name="connsiteY22" fmla="*/ 3006672 h 6974238"/>
              <a:gd name="connsiteX23" fmla="*/ 4530126 w 6483513"/>
              <a:gd name="connsiteY23" fmla="*/ 3053167 h 6974238"/>
              <a:gd name="connsiteX24" fmla="*/ 4468133 w 6483513"/>
              <a:gd name="connsiteY24" fmla="*/ 3285642 h 6974238"/>
              <a:gd name="connsiteX25" fmla="*/ 4390642 w 6483513"/>
              <a:gd name="connsiteY25" fmla="*/ 3533614 h 6974238"/>
              <a:gd name="connsiteX26" fmla="*/ 4375143 w 6483513"/>
              <a:gd name="connsiteY26" fmla="*/ 3580109 h 6974238"/>
              <a:gd name="connsiteX27" fmla="*/ 4359645 w 6483513"/>
              <a:gd name="connsiteY27" fmla="*/ 3657601 h 6974238"/>
              <a:gd name="connsiteX28" fmla="*/ 4344147 w 6483513"/>
              <a:gd name="connsiteY28" fmla="*/ 3719594 h 6974238"/>
              <a:gd name="connsiteX29" fmla="*/ 4282153 w 6483513"/>
              <a:gd name="connsiteY29" fmla="*/ 4014062 h 6974238"/>
              <a:gd name="connsiteX30" fmla="*/ 4266655 w 6483513"/>
              <a:gd name="connsiteY30" fmla="*/ 4122550 h 6974238"/>
              <a:gd name="connsiteX31" fmla="*/ 4220160 w 6483513"/>
              <a:gd name="connsiteY31" fmla="*/ 4355025 h 6974238"/>
              <a:gd name="connsiteX32" fmla="*/ 4189164 w 6483513"/>
              <a:gd name="connsiteY32" fmla="*/ 4757981 h 6974238"/>
              <a:gd name="connsiteX33" fmla="*/ 4096174 w 6483513"/>
              <a:gd name="connsiteY33" fmla="*/ 5160936 h 6974238"/>
              <a:gd name="connsiteX34" fmla="*/ 4132794 w 6483513"/>
              <a:gd name="connsiteY34" fmla="*/ 4757980 h 6974238"/>
              <a:gd name="connsiteX35" fmla="*/ 4119172 w 6483513"/>
              <a:gd name="connsiteY35" fmla="*/ 4943960 h 6974238"/>
              <a:gd name="connsiteX36" fmla="*/ 4256280 w 6483513"/>
              <a:gd name="connsiteY36" fmla="*/ 4649492 h 6974238"/>
              <a:gd name="connsiteX37" fmla="*/ 4115420 w 6483513"/>
              <a:gd name="connsiteY37" fmla="*/ 4912964 h 6974238"/>
              <a:gd name="connsiteX38" fmla="*/ 4130922 w 6483513"/>
              <a:gd name="connsiteY38" fmla="*/ 4695989 h 6974238"/>
              <a:gd name="connsiteX39" fmla="*/ 4129045 w 6483513"/>
              <a:gd name="connsiteY39" fmla="*/ 4835473 h 6974238"/>
              <a:gd name="connsiteX40" fmla="*/ 4229533 w 6483513"/>
              <a:gd name="connsiteY40" fmla="*/ 6478292 h 6974238"/>
              <a:gd name="connsiteX41" fmla="*/ 4241420 w 6483513"/>
              <a:gd name="connsiteY41" fmla="*/ 6930363 h 6974238"/>
              <a:gd name="connsiteX42" fmla="*/ 4188006 w 6483513"/>
              <a:gd name="connsiteY42" fmla="*/ 6821619 h 6974238"/>
              <a:gd name="connsiteX43" fmla="*/ 4271702 w 6483513"/>
              <a:gd name="connsiteY43" fmla="*/ 6974238 h 6974238"/>
              <a:gd name="connsiteX44" fmla="*/ 20119 w 6483513"/>
              <a:gd name="connsiteY44" fmla="*/ 6943242 h 6974238"/>
              <a:gd name="connsiteX45" fmla="*/ 0 w 6483513"/>
              <a:gd name="connsiteY45" fmla="*/ 0 h 6974238"/>
              <a:gd name="connsiteX46" fmla="*/ 6453791 w 6483513"/>
              <a:gd name="connsiteY46" fmla="*/ 30997 h 6974238"/>
              <a:gd name="connsiteX0" fmla="*/ 6453791 w 6483513"/>
              <a:gd name="connsiteY0" fmla="*/ 30997 h 6989737"/>
              <a:gd name="connsiteX1" fmla="*/ 6436418 w 6483513"/>
              <a:gd name="connsiteY1" fmla="*/ 108489 h 6989737"/>
              <a:gd name="connsiteX2" fmla="*/ 6482913 w 6483513"/>
              <a:gd name="connsiteY2" fmla="*/ 402957 h 6989737"/>
              <a:gd name="connsiteX3" fmla="*/ 6389923 w 6483513"/>
              <a:gd name="connsiteY3" fmla="*/ 1053886 h 6989737"/>
              <a:gd name="connsiteX4" fmla="*/ 6327930 w 6483513"/>
              <a:gd name="connsiteY4" fmla="*/ 1394848 h 6989737"/>
              <a:gd name="connsiteX5" fmla="*/ 6281435 w 6483513"/>
              <a:gd name="connsiteY5" fmla="*/ 1565330 h 6989737"/>
              <a:gd name="connsiteX6" fmla="*/ 6219442 w 6483513"/>
              <a:gd name="connsiteY6" fmla="*/ 1673818 h 6989737"/>
              <a:gd name="connsiteX7" fmla="*/ 6141950 w 6483513"/>
              <a:gd name="connsiteY7" fmla="*/ 1844299 h 6989737"/>
              <a:gd name="connsiteX8" fmla="*/ 6110953 w 6483513"/>
              <a:gd name="connsiteY8" fmla="*/ 1906292 h 6989737"/>
              <a:gd name="connsiteX9" fmla="*/ 6017964 w 6483513"/>
              <a:gd name="connsiteY9" fmla="*/ 1999282 h 6989737"/>
              <a:gd name="connsiteX10" fmla="*/ 5924974 w 6483513"/>
              <a:gd name="connsiteY10" fmla="*/ 2138767 h 6989737"/>
              <a:gd name="connsiteX11" fmla="*/ 5723496 w 6483513"/>
              <a:gd name="connsiteY11" fmla="*/ 2262753 h 6989737"/>
              <a:gd name="connsiteX12" fmla="*/ 5553014 w 6483513"/>
              <a:gd name="connsiteY12" fmla="*/ 2324747 h 6989737"/>
              <a:gd name="connsiteX13" fmla="*/ 5336038 w 6483513"/>
              <a:gd name="connsiteY13" fmla="*/ 2417736 h 6989737"/>
              <a:gd name="connsiteX14" fmla="*/ 5258547 w 6483513"/>
              <a:gd name="connsiteY14" fmla="*/ 2448733 h 6989737"/>
              <a:gd name="connsiteX15" fmla="*/ 5196553 w 6483513"/>
              <a:gd name="connsiteY15" fmla="*/ 2464231 h 6989737"/>
              <a:gd name="connsiteX16" fmla="*/ 5010574 w 6483513"/>
              <a:gd name="connsiteY16" fmla="*/ 2526225 h 6989737"/>
              <a:gd name="connsiteX17" fmla="*/ 4917584 w 6483513"/>
              <a:gd name="connsiteY17" fmla="*/ 2572720 h 6989737"/>
              <a:gd name="connsiteX18" fmla="*/ 4762601 w 6483513"/>
              <a:gd name="connsiteY18" fmla="*/ 2727703 h 6989737"/>
              <a:gd name="connsiteX19" fmla="*/ 4716106 w 6483513"/>
              <a:gd name="connsiteY19" fmla="*/ 2774197 h 6989737"/>
              <a:gd name="connsiteX20" fmla="*/ 4654113 w 6483513"/>
              <a:gd name="connsiteY20" fmla="*/ 2867187 h 6989737"/>
              <a:gd name="connsiteX21" fmla="*/ 4576621 w 6483513"/>
              <a:gd name="connsiteY21" fmla="*/ 2960177 h 6989737"/>
              <a:gd name="connsiteX22" fmla="*/ 4561123 w 6483513"/>
              <a:gd name="connsiteY22" fmla="*/ 3006672 h 6989737"/>
              <a:gd name="connsiteX23" fmla="*/ 4530126 w 6483513"/>
              <a:gd name="connsiteY23" fmla="*/ 3053167 h 6989737"/>
              <a:gd name="connsiteX24" fmla="*/ 4468133 w 6483513"/>
              <a:gd name="connsiteY24" fmla="*/ 3285642 h 6989737"/>
              <a:gd name="connsiteX25" fmla="*/ 4390642 w 6483513"/>
              <a:gd name="connsiteY25" fmla="*/ 3533614 h 6989737"/>
              <a:gd name="connsiteX26" fmla="*/ 4375143 w 6483513"/>
              <a:gd name="connsiteY26" fmla="*/ 3580109 h 6989737"/>
              <a:gd name="connsiteX27" fmla="*/ 4359645 w 6483513"/>
              <a:gd name="connsiteY27" fmla="*/ 3657601 h 6989737"/>
              <a:gd name="connsiteX28" fmla="*/ 4344147 w 6483513"/>
              <a:gd name="connsiteY28" fmla="*/ 3719594 h 6989737"/>
              <a:gd name="connsiteX29" fmla="*/ 4282153 w 6483513"/>
              <a:gd name="connsiteY29" fmla="*/ 4014062 h 6989737"/>
              <a:gd name="connsiteX30" fmla="*/ 4266655 w 6483513"/>
              <a:gd name="connsiteY30" fmla="*/ 4122550 h 6989737"/>
              <a:gd name="connsiteX31" fmla="*/ 4220160 w 6483513"/>
              <a:gd name="connsiteY31" fmla="*/ 4355025 h 6989737"/>
              <a:gd name="connsiteX32" fmla="*/ 4189164 w 6483513"/>
              <a:gd name="connsiteY32" fmla="*/ 4757981 h 6989737"/>
              <a:gd name="connsiteX33" fmla="*/ 4096174 w 6483513"/>
              <a:gd name="connsiteY33" fmla="*/ 5160936 h 6989737"/>
              <a:gd name="connsiteX34" fmla="*/ 4132794 w 6483513"/>
              <a:gd name="connsiteY34" fmla="*/ 4757980 h 6989737"/>
              <a:gd name="connsiteX35" fmla="*/ 4119172 w 6483513"/>
              <a:gd name="connsiteY35" fmla="*/ 4943960 h 6989737"/>
              <a:gd name="connsiteX36" fmla="*/ 4256280 w 6483513"/>
              <a:gd name="connsiteY36" fmla="*/ 4649492 h 6989737"/>
              <a:gd name="connsiteX37" fmla="*/ 4115420 w 6483513"/>
              <a:gd name="connsiteY37" fmla="*/ 4912964 h 6989737"/>
              <a:gd name="connsiteX38" fmla="*/ 4130922 w 6483513"/>
              <a:gd name="connsiteY38" fmla="*/ 4695989 h 6989737"/>
              <a:gd name="connsiteX39" fmla="*/ 4129045 w 6483513"/>
              <a:gd name="connsiteY39" fmla="*/ 4835473 h 6989737"/>
              <a:gd name="connsiteX40" fmla="*/ 4229533 w 6483513"/>
              <a:gd name="connsiteY40" fmla="*/ 6478292 h 6989737"/>
              <a:gd name="connsiteX41" fmla="*/ 4241420 w 6483513"/>
              <a:gd name="connsiteY41" fmla="*/ 6930363 h 6989737"/>
              <a:gd name="connsiteX42" fmla="*/ 4188006 w 6483513"/>
              <a:gd name="connsiteY42" fmla="*/ 6821619 h 6989737"/>
              <a:gd name="connsiteX43" fmla="*/ 4271702 w 6483513"/>
              <a:gd name="connsiteY43" fmla="*/ 6974238 h 6989737"/>
              <a:gd name="connsiteX44" fmla="*/ 20119 w 6483513"/>
              <a:gd name="connsiteY44" fmla="*/ 6989737 h 6989737"/>
              <a:gd name="connsiteX45" fmla="*/ 0 w 6483513"/>
              <a:gd name="connsiteY45" fmla="*/ 0 h 6989737"/>
              <a:gd name="connsiteX46" fmla="*/ 6453791 w 6483513"/>
              <a:gd name="connsiteY46" fmla="*/ 30997 h 6989737"/>
              <a:gd name="connsiteX0" fmla="*/ 6453791 w 6483513"/>
              <a:gd name="connsiteY0" fmla="*/ 30997 h 6989737"/>
              <a:gd name="connsiteX1" fmla="*/ 6436418 w 6483513"/>
              <a:gd name="connsiteY1" fmla="*/ 108489 h 6989737"/>
              <a:gd name="connsiteX2" fmla="*/ 6482913 w 6483513"/>
              <a:gd name="connsiteY2" fmla="*/ 402957 h 6989737"/>
              <a:gd name="connsiteX3" fmla="*/ 6389923 w 6483513"/>
              <a:gd name="connsiteY3" fmla="*/ 1053886 h 6989737"/>
              <a:gd name="connsiteX4" fmla="*/ 6327930 w 6483513"/>
              <a:gd name="connsiteY4" fmla="*/ 1394848 h 6989737"/>
              <a:gd name="connsiteX5" fmla="*/ 6281435 w 6483513"/>
              <a:gd name="connsiteY5" fmla="*/ 1565330 h 6989737"/>
              <a:gd name="connsiteX6" fmla="*/ 6219442 w 6483513"/>
              <a:gd name="connsiteY6" fmla="*/ 1673818 h 6989737"/>
              <a:gd name="connsiteX7" fmla="*/ 6141950 w 6483513"/>
              <a:gd name="connsiteY7" fmla="*/ 1844299 h 6989737"/>
              <a:gd name="connsiteX8" fmla="*/ 6110953 w 6483513"/>
              <a:gd name="connsiteY8" fmla="*/ 1906292 h 6989737"/>
              <a:gd name="connsiteX9" fmla="*/ 6017964 w 6483513"/>
              <a:gd name="connsiteY9" fmla="*/ 1999282 h 6989737"/>
              <a:gd name="connsiteX10" fmla="*/ 5924974 w 6483513"/>
              <a:gd name="connsiteY10" fmla="*/ 2138767 h 6989737"/>
              <a:gd name="connsiteX11" fmla="*/ 5723496 w 6483513"/>
              <a:gd name="connsiteY11" fmla="*/ 2262753 h 6989737"/>
              <a:gd name="connsiteX12" fmla="*/ 5553014 w 6483513"/>
              <a:gd name="connsiteY12" fmla="*/ 2324747 h 6989737"/>
              <a:gd name="connsiteX13" fmla="*/ 5336038 w 6483513"/>
              <a:gd name="connsiteY13" fmla="*/ 2417736 h 6989737"/>
              <a:gd name="connsiteX14" fmla="*/ 5258547 w 6483513"/>
              <a:gd name="connsiteY14" fmla="*/ 2448733 h 6989737"/>
              <a:gd name="connsiteX15" fmla="*/ 5196553 w 6483513"/>
              <a:gd name="connsiteY15" fmla="*/ 2464231 h 6989737"/>
              <a:gd name="connsiteX16" fmla="*/ 5010574 w 6483513"/>
              <a:gd name="connsiteY16" fmla="*/ 2526225 h 6989737"/>
              <a:gd name="connsiteX17" fmla="*/ 4917584 w 6483513"/>
              <a:gd name="connsiteY17" fmla="*/ 2572720 h 6989737"/>
              <a:gd name="connsiteX18" fmla="*/ 4762601 w 6483513"/>
              <a:gd name="connsiteY18" fmla="*/ 2727703 h 6989737"/>
              <a:gd name="connsiteX19" fmla="*/ 4716106 w 6483513"/>
              <a:gd name="connsiteY19" fmla="*/ 2774197 h 6989737"/>
              <a:gd name="connsiteX20" fmla="*/ 4654113 w 6483513"/>
              <a:gd name="connsiteY20" fmla="*/ 2867187 h 6989737"/>
              <a:gd name="connsiteX21" fmla="*/ 4576621 w 6483513"/>
              <a:gd name="connsiteY21" fmla="*/ 2960177 h 6989737"/>
              <a:gd name="connsiteX22" fmla="*/ 4561123 w 6483513"/>
              <a:gd name="connsiteY22" fmla="*/ 3006672 h 6989737"/>
              <a:gd name="connsiteX23" fmla="*/ 4530126 w 6483513"/>
              <a:gd name="connsiteY23" fmla="*/ 3053167 h 6989737"/>
              <a:gd name="connsiteX24" fmla="*/ 4468133 w 6483513"/>
              <a:gd name="connsiteY24" fmla="*/ 3285642 h 6989737"/>
              <a:gd name="connsiteX25" fmla="*/ 4390642 w 6483513"/>
              <a:gd name="connsiteY25" fmla="*/ 3533614 h 6989737"/>
              <a:gd name="connsiteX26" fmla="*/ 4375143 w 6483513"/>
              <a:gd name="connsiteY26" fmla="*/ 3580109 h 6989737"/>
              <a:gd name="connsiteX27" fmla="*/ 4359645 w 6483513"/>
              <a:gd name="connsiteY27" fmla="*/ 3657601 h 6989737"/>
              <a:gd name="connsiteX28" fmla="*/ 4344147 w 6483513"/>
              <a:gd name="connsiteY28" fmla="*/ 3719594 h 6989737"/>
              <a:gd name="connsiteX29" fmla="*/ 4282153 w 6483513"/>
              <a:gd name="connsiteY29" fmla="*/ 4014062 h 6989737"/>
              <a:gd name="connsiteX30" fmla="*/ 4266655 w 6483513"/>
              <a:gd name="connsiteY30" fmla="*/ 4122550 h 6989737"/>
              <a:gd name="connsiteX31" fmla="*/ 4220160 w 6483513"/>
              <a:gd name="connsiteY31" fmla="*/ 4355025 h 6989737"/>
              <a:gd name="connsiteX32" fmla="*/ 4189164 w 6483513"/>
              <a:gd name="connsiteY32" fmla="*/ 4757981 h 6989737"/>
              <a:gd name="connsiteX33" fmla="*/ 4096174 w 6483513"/>
              <a:gd name="connsiteY33" fmla="*/ 5160936 h 6989737"/>
              <a:gd name="connsiteX34" fmla="*/ 4132794 w 6483513"/>
              <a:gd name="connsiteY34" fmla="*/ 4757980 h 6989737"/>
              <a:gd name="connsiteX35" fmla="*/ 4119172 w 6483513"/>
              <a:gd name="connsiteY35" fmla="*/ 4943960 h 6989737"/>
              <a:gd name="connsiteX36" fmla="*/ 4256280 w 6483513"/>
              <a:gd name="connsiteY36" fmla="*/ 4649492 h 6989737"/>
              <a:gd name="connsiteX37" fmla="*/ 4115420 w 6483513"/>
              <a:gd name="connsiteY37" fmla="*/ 4912964 h 6989737"/>
              <a:gd name="connsiteX38" fmla="*/ 4130922 w 6483513"/>
              <a:gd name="connsiteY38" fmla="*/ 4695989 h 6989737"/>
              <a:gd name="connsiteX39" fmla="*/ 4129045 w 6483513"/>
              <a:gd name="connsiteY39" fmla="*/ 4835473 h 6989737"/>
              <a:gd name="connsiteX40" fmla="*/ 4229533 w 6483513"/>
              <a:gd name="connsiteY40" fmla="*/ 6478292 h 6989737"/>
              <a:gd name="connsiteX41" fmla="*/ 4241420 w 6483513"/>
              <a:gd name="connsiteY41" fmla="*/ 6930363 h 6989737"/>
              <a:gd name="connsiteX42" fmla="*/ 4271702 w 6483513"/>
              <a:gd name="connsiteY42" fmla="*/ 6974238 h 6989737"/>
              <a:gd name="connsiteX43" fmla="*/ 20119 w 6483513"/>
              <a:gd name="connsiteY43" fmla="*/ 6989737 h 6989737"/>
              <a:gd name="connsiteX44" fmla="*/ 0 w 6483513"/>
              <a:gd name="connsiteY44" fmla="*/ 0 h 6989737"/>
              <a:gd name="connsiteX45" fmla="*/ 6453791 w 6483513"/>
              <a:gd name="connsiteY45" fmla="*/ 30997 h 6989737"/>
              <a:gd name="connsiteX0" fmla="*/ 6453791 w 6483513"/>
              <a:gd name="connsiteY0" fmla="*/ 30997 h 6989737"/>
              <a:gd name="connsiteX1" fmla="*/ 6436418 w 6483513"/>
              <a:gd name="connsiteY1" fmla="*/ 108489 h 6989737"/>
              <a:gd name="connsiteX2" fmla="*/ 6482913 w 6483513"/>
              <a:gd name="connsiteY2" fmla="*/ 402957 h 6989737"/>
              <a:gd name="connsiteX3" fmla="*/ 6389923 w 6483513"/>
              <a:gd name="connsiteY3" fmla="*/ 1053886 h 6989737"/>
              <a:gd name="connsiteX4" fmla="*/ 6327930 w 6483513"/>
              <a:gd name="connsiteY4" fmla="*/ 1394848 h 6989737"/>
              <a:gd name="connsiteX5" fmla="*/ 6281435 w 6483513"/>
              <a:gd name="connsiteY5" fmla="*/ 1565330 h 6989737"/>
              <a:gd name="connsiteX6" fmla="*/ 6219442 w 6483513"/>
              <a:gd name="connsiteY6" fmla="*/ 1673818 h 6989737"/>
              <a:gd name="connsiteX7" fmla="*/ 6141950 w 6483513"/>
              <a:gd name="connsiteY7" fmla="*/ 1844299 h 6989737"/>
              <a:gd name="connsiteX8" fmla="*/ 6110953 w 6483513"/>
              <a:gd name="connsiteY8" fmla="*/ 1906292 h 6989737"/>
              <a:gd name="connsiteX9" fmla="*/ 6017964 w 6483513"/>
              <a:gd name="connsiteY9" fmla="*/ 1999282 h 6989737"/>
              <a:gd name="connsiteX10" fmla="*/ 5924974 w 6483513"/>
              <a:gd name="connsiteY10" fmla="*/ 2138767 h 6989737"/>
              <a:gd name="connsiteX11" fmla="*/ 5723496 w 6483513"/>
              <a:gd name="connsiteY11" fmla="*/ 2262753 h 6989737"/>
              <a:gd name="connsiteX12" fmla="*/ 5553014 w 6483513"/>
              <a:gd name="connsiteY12" fmla="*/ 2324747 h 6989737"/>
              <a:gd name="connsiteX13" fmla="*/ 5336038 w 6483513"/>
              <a:gd name="connsiteY13" fmla="*/ 2417736 h 6989737"/>
              <a:gd name="connsiteX14" fmla="*/ 5258547 w 6483513"/>
              <a:gd name="connsiteY14" fmla="*/ 2448733 h 6989737"/>
              <a:gd name="connsiteX15" fmla="*/ 5196553 w 6483513"/>
              <a:gd name="connsiteY15" fmla="*/ 2464231 h 6989737"/>
              <a:gd name="connsiteX16" fmla="*/ 5010574 w 6483513"/>
              <a:gd name="connsiteY16" fmla="*/ 2526225 h 6989737"/>
              <a:gd name="connsiteX17" fmla="*/ 4917584 w 6483513"/>
              <a:gd name="connsiteY17" fmla="*/ 2572720 h 6989737"/>
              <a:gd name="connsiteX18" fmla="*/ 4762601 w 6483513"/>
              <a:gd name="connsiteY18" fmla="*/ 2727703 h 6989737"/>
              <a:gd name="connsiteX19" fmla="*/ 4716106 w 6483513"/>
              <a:gd name="connsiteY19" fmla="*/ 2774197 h 6989737"/>
              <a:gd name="connsiteX20" fmla="*/ 4654113 w 6483513"/>
              <a:gd name="connsiteY20" fmla="*/ 2867187 h 6989737"/>
              <a:gd name="connsiteX21" fmla="*/ 4576621 w 6483513"/>
              <a:gd name="connsiteY21" fmla="*/ 2960177 h 6989737"/>
              <a:gd name="connsiteX22" fmla="*/ 4561123 w 6483513"/>
              <a:gd name="connsiteY22" fmla="*/ 3006672 h 6989737"/>
              <a:gd name="connsiteX23" fmla="*/ 4530126 w 6483513"/>
              <a:gd name="connsiteY23" fmla="*/ 3053167 h 6989737"/>
              <a:gd name="connsiteX24" fmla="*/ 4468133 w 6483513"/>
              <a:gd name="connsiteY24" fmla="*/ 3285642 h 6989737"/>
              <a:gd name="connsiteX25" fmla="*/ 4390642 w 6483513"/>
              <a:gd name="connsiteY25" fmla="*/ 3533614 h 6989737"/>
              <a:gd name="connsiteX26" fmla="*/ 4375143 w 6483513"/>
              <a:gd name="connsiteY26" fmla="*/ 3580109 h 6989737"/>
              <a:gd name="connsiteX27" fmla="*/ 4359645 w 6483513"/>
              <a:gd name="connsiteY27" fmla="*/ 3657601 h 6989737"/>
              <a:gd name="connsiteX28" fmla="*/ 4344147 w 6483513"/>
              <a:gd name="connsiteY28" fmla="*/ 3719594 h 6989737"/>
              <a:gd name="connsiteX29" fmla="*/ 4282153 w 6483513"/>
              <a:gd name="connsiteY29" fmla="*/ 4014062 h 6989737"/>
              <a:gd name="connsiteX30" fmla="*/ 4266655 w 6483513"/>
              <a:gd name="connsiteY30" fmla="*/ 4122550 h 6989737"/>
              <a:gd name="connsiteX31" fmla="*/ 4220160 w 6483513"/>
              <a:gd name="connsiteY31" fmla="*/ 4355025 h 6989737"/>
              <a:gd name="connsiteX32" fmla="*/ 4189164 w 6483513"/>
              <a:gd name="connsiteY32" fmla="*/ 4757981 h 6989737"/>
              <a:gd name="connsiteX33" fmla="*/ 4096174 w 6483513"/>
              <a:gd name="connsiteY33" fmla="*/ 5160936 h 6989737"/>
              <a:gd name="connsiteX34" fmla="*/ 4132794 w 6483513"/>
              <a:gd name="connsiteY34" fmla="*/ 4757980 h 6989737"/>
              <a:gd name="connsiteX35" fmla="*/ 4119172 w 6483513"/>
              <a:gd name="connsiteY35" fmla="*/ 4943960 h 6989737"/>
              <a:gd name="connsiteX36" fmla="*/ 4256280 w 6483513"/>
              <a:gd name="connsiteY36" fmla="*/ 4649492 h 6989737"/>
              <a:gd name="connsiteX37" fmla="*/ 4115420 w 6483513"/>
              <a:gd name="connsiteY37" fmla="*/ 4912964 h 6989737"/>
              <a:gd name="connsiteX38" fmla="*/ 4130922 w 6483513"/>
              <a:gd name="connsiteY38" fmla="*/ 4695989 h 6989737"/>
              <a:gd name="connsiteX39" fmla="*/ 4129045 w 6483513"/>
              <a:gd name="connsiteY39" fmla="*/ 4835473 h 6989737"/>
              <a:gd name="connsiteX40" fmla="*/ 4229533 w 6483513"/>
              <a:gd name="connsiteY40" fmla="*/ 6478292 h 6989737"/>
              <a:gd name="connsiteX41" fmla="*/ 4241420 w 6483513"/>
              <a:gd name="connsiteY41" fmla="*/ 6527407 h 6989737"/>
              <a:gd name="connsiteX42" fmla="*/ 4271702 w 6483513"/>
              <a:gd name="connsiteY42" fmla="*/ 6974238 h 6989737"/>
              <a:gd name="connsiteX43" fmla="*/ 20119 w 6483513"/>
              <a:gd name="connsiteY43" fmla="*/ 6989737 h 6989737"/>
              <a:gd name="connsiteX44" fmla="*/ 0 w 6483513"/>
              <a:gd name="connsiteY44" fmla="*/ 0 h 6989737"/>
              <a:gd name="connsiteX45" fmla="*/ 6453791 w 6483513"/>
              <a:gd name="connsiteY45" fmla="*/ 30997 h 6989737"/>
              <a:gd name="connsiteX0" fmla="*/ 6453791 w 6483513"/>
              <a:gd name="connsiteY0" fmla="*/ 30997 h 6989737"/>
              <a:gd name="connsiteX1" fmla="*/ 6436418 w 6483513"/>
              <a:gd name="connsiteY1" fmla="*/ 108489 h 6989737"/>
              <a:gd name="connsiteX2" fmla="*/ 6482913 w 6483513"/>
              <a:gd name="connsiteY2" fmla="*/ 402957 h 6989737"/>
              <a:gd name="connsiteX3" fmla="*/ 6389923 w 6483513"/>
              <a:gd name="connsiteY3" fmla="*/ 1053886 h 6989737"/>
              <a:gd name="connsiteX4" fmla="*/ 6327930 w 6483513"/>
              <a:gd name="connsiteY4" fmla="*/ 1394848 h 6989737"/>
              <a:gd name="connsiteX5" fmla="*/ 6281435 w 6483513"/>
              <a:gd name="connsiteY5" fmla="*/ 1565330 h 6989737"/>
              <a:gd name="connsiteX6" fmla="*/ 6219442 w 6483513"/>
              <a:gd name="connsiteY6" fmla="*/ 1673818 h 6989737"/>
              <a:gd name="connsiteX7" fmla="*/ 6141950 w 6483513"/>
              <a:gd name="connsiteY7" fmla="*/ 1844299 h 6989737"/>
              <a:gd name="connsiteX8" fmla="*/ 6110953 w 6483513"/>
              <a:gd name="connsiteY8" fmla="*/ 1906292 h 6989737"/>
              <a:gd name="connsiteX9" fmla="*/ 6017964 w 6483513"/>
              <a:gd name="connsiteY9" fmla="*/ 1999282 h 6989737"/>
              <a:gd name="connsiteX10" fmla="*/ 5924974 w 6483513"/>
              <a:gd name="connsiteY10" fmla="*/ 2138767 h 6989737"/>
              <a:gd name="connsiteX11" fmla="*/ 5723496 w 6483513"/>
              <a:gd name="connsiteY11" fmla="*/ 2262753 h 6989737"/>
              <a:gd name="connsiteX12" fmla="*/ 5553014 w 6483513"/>
              <a:gd name="connsiteY12" fmla="*/ 2324747 h 6989737"/>
              <a:gd name="connsiteX13" fmla="*/ 5336038 w 6483513"/>
              <a:gd name="connsiteY13" fmla="*/ 2417736 h 6989737"/>
              <a:gd name="connsiteX14" fmla="*/ 5258547 w 6483513"/>
              <a:gd name="connsiteY14" fmla="*/ 2448733 h 6989737"/>
              <a:gd name="connsiteX15" fmla="*/ 5196553 w 6483513"/>
              <a:gd name="connsiteY15" fmla="*/ 2464231 h 6989737"/>
              <a:gd name="connsiteX16" fmla="*/ 5010574 w 6483513"/>
              <a:gd name="connsiteY16" fmla="*/ 2526225 h 6989737"/>
              <a:gd name="connsiteX17" fmla="*/ 4917584 w 6483513"/>
              <a:gd name="connsiteY17" fmla="*/ 2572720 h 6989737"/>
              <a:gd name="connsiteX18" fmla="*/ 4762601 w 6483513"/>
              <a:gd name="connsiteY18" fmla="*/ 2727703 h 6989737"/>
              <a:gd name="connsiteX19" fmla="*/ 4716106 w 6483513"/>
              <a:gd name="connsiteY19" fmla="*/ 2774197 h 6989737"/>
              <a:gd name="connsiteX20" fmla="*/ 4654113 w 6483513"/>
              <a:gd name="connsiteY20" fmla="*/ 2867187 h 6989737"/>
              <a:gd name="connsiteX21" fmla="*/ 4576621 w 6483513"/>
              <a:gd name="connsiteY21" fmla="*/ 2960177 h 6989737"/>
              <a:gd name="connsiteX22" fmla="*/ 4561123 w 6483513"/>
              <a:gd name="connsiteY22" fmla="*/ 3006672 h 6989737"/>
              <a:gd name="connsiteX23" fmla="*/ 4530126 w 6483513"/>
              <a:gd name="connsiteY23" fmla="*/ 3053167 h 6989737"/>
              <a:gd name="connsiteX24" fmla="*/ 4468133 w 6483513"/>
              <a:gd name="connsiteY24" fmla="*/ 3285642 h 6989737"/>
              <a:gd name="connsiteX25" fmla="*/ 4390642 w 6483513"/>
              <a:gd name="connsiteY25" fmla="*/ 3533614 h 6989737"/>
              <a:gd name="connsiteX26" fmla="*/ 4375143 w 6483513"/>
              <a:gd name="connsiteY26" fmla="*/ 3580109 h 6989737"/>
              <a:gd name="connsiteX27" fmla="*/ 4359645 w 6483513"/>
              <a:gd name="connsiteY27" fmla="*/ 3657601 h 6989737"/>
              <a:gd name="connsiteX28" fmla="*/ 4344147 w 6483513"/>
              <a:gd name="connsiteY28" fmla="*/ 3719594 h 6989737"/>
              <a:gd name="connsiteX29" fmla="*/ 4282153 w 6483513"/>
              <a:gd name="connsiteY29" fmla="*/ 4014062 h 6989737"/>
              <a:gd name="connsiteX30" fmla="*/ 4266655 w 6483513"/>
              <a:gd name="connsiteY30" fmla="*/ 4122550 h 6989737"/>
              <a:gd name="connsiteX31" fmla="*/ 4220160 w 6483513"/>
              <a:gd name="connsiteY31" fmla="*/ 4355025 h 6989737"/>
              <a:gd name="connsiteX32" fmla="*/ 4189164 w 6483513"/>
              <a:gd name="connsiteY32" fmla="*/ 4757981 h 6989737"/>
              <a:gd name="connsiteX33" fmla="*/ 4096174 w 6483513"/>
              <a:gd name="connsiteY33" fmla="*/ 5160936 h 6989737"/>
              <a:gd name="connsiteX34" fmla="*/ 4132794 w 6483513"/>
              <a:gd name="connsiteY34" fmla="*/ 4757980 h 6989737"/>
              <a:gd name="connsiteX35" fmla="*/ 4119172 w 6483513"/>
              <a:gd name="connsiteY35" fmla="*/ 4943960 h 6989737"/>
              <a:gd name="connsiteX36" fmla="*/ 4256280 w 6483513"/>
              <a:gd name="connsiteY36" fmla="*/ 4649492 h 6989737"/>
              <a:gd name="connsiteX37" fmla="*/ 4115420 w 6483513"/>
              <a:gd name="connsiteY37" fmla="*/ 4912964 h 6989737"/>
              <a:gd name="connsiteX38" fmla="*/ 4130922 w 6483513"/>
              <a:gd name="connsiteY38" fmla="*/ 4695989 h 6989737"/>
              <a:gd name="connsiteX39" fmla="*/ 4129045 w 6483513"/>
              <a:gd name="connsiteY39" fmla="*/ 4835473 h 6989737"/>
              <a:gd name="connsiteX40" fmla="*/ 4229533 w 6483513"/>
              <a:gd name="connsiteY40" fmla="*/ 6478292 h 6989737"/>
              <a:gd name="connsiteX41" fmla="*/ 4271702 w 6483513"/>
              <a:gd name="connsiteY41" fmla="*/ 6974238 h 6989737"/>
              <a:gd name="connsiteX42" fmla="*/ 20119 w 6483513"/>
              <a:gd name="connsiteY42" fmla="*/ 6989737 h 6989737"/>
              <a:gd name="connsiteX43" fmla="*/ 0 w 6483513"/>
              <a:gd name="connsiteY43" fmla="*/ 0 h 6989737"/>
              <a:gd name="connsiteX44" fmla="*/ 6453791 w 6483513"/>
              <a:gd name="connsiteY44" fmla="*/ 30997 h 6989737"/>
              <a:gd name="connsiteX0" fmla="*/ 6453791 w 6483513"/>
              <a:gd name="connsiteY0" fmla="*/ 30997 h 6989737"/>
              <a:gd name="connsiteX1" fmla="*/ 6436418 w 6483513"/>
              <a:gd name="connsiteY1" fmla="*/ 108489 h 6989737"/>
              <a:gd name="connsiteX2" fmla="*/ 6482913 w 6483513"/>
              <a:gd name="connsiteY2" fmla="*/ 402957 h 6989737"/>
              <a:gd name="connsiteX3" fmla="*/ 6389923 w 6483513"/>
              <a:gd name="connsiteY3" fmla="*/ 1053886 h 6989737"/>
              <a:gd name="connsiteX4" fmla="*/ 6327930 w 6483513"/>
              <a:gd name="connsiteY4" fmla="*/ 1394848 h 6989737"/>
              <a:gd name="connsiteX5" fmla="*/ 6281435 w 6483513"/>
              <a:gd name="connsiteY5" fmla="*/ 1565330 h 6989737"/>
              <a:gd name="connsiteX6" fmla="*/ 6219442 w 6483513"/>
              <a:gd name="connsiteY6" fmla="*/ 1673818 h 6989737"/>
              <a:gd name="connsiteX7" fmla="*/ 6141950 w 6483513"/>
              <a:gd name="connsiteY7" fmla="*/ 1844299 h 6989737"/>
              <a:gd name="connsiteX8" fmla="*/ 6110953 w 6483513"/>
              <a:gd name="connsiteY8" fmla="*/ 1906292 h 6989737"/>
              <a:gd name="connsiteX9" fmla="*/ 6017964 w 6483513"/>
              <a:gd name="connsiteY9" fmla="*/ 1999282 h 6989737"/>
              <a:gd name="connsiteX10" fmla="*/ 5924974 w 6483513"/>
              <a:gd name="connsiteY10" fmla="*/ 2138767 h 6989737"/>
              <a:gd name="connsiteX11" fmla="*/ 5723496 w 6483513"/>
              <a:gd name="connsiteY11" fmla="*/ 2262753 h 6989737"/>
              <a:gd name="connsiteX12" fmla="*/ 5553014 w 6483513"/>
              <a:gd name="connsiteY12" fmla="*/ 2324747 h 6989737"/>
              <a:gd name="connsiteX13" fmla="*/ 5336038 w 6483513"/>
              <a:gd name="connsiteY13" fmla="*/ 2417736 h 6989737"/>
              <a:gd name="connsiteX14" fmla="*/ 5258547 w 6483513"/>
              <a:gd name="connsiteY14" fmla="*/ 2448733 h 6989737"/>
              <a:gd name="connsiteX15" fmla="*/ 5196553 w 6483513"/>
              <a:gd name="connsiteY15" fmla="*/ 2464231 h 6989737"/>
              <a:gd name="connsiteX16" fmla="*/ 5010574 w 6483513"/>
              <a:gd name="connsiteY16" fmla="*/ 2526225 h 6989737"/>
              <a:gd name="connsiteX17" fmla="*/ 4917584 w 6483513"/>
              <a:gd name="connsiteY17" fmla="*/ 2572720 h 6989737"/>
              <a:gd name="connsiteX18" fmla="*/ 4762601 w 6483513"/>
              <a:gd name="connsiteY18" fmla="*/ 2727703 h 6989737"/>
              <a:gd name="connsiteX19" fmla="*/ 4716106 w 6483513"/>
              <a:gd name="connsiteY19" fmla="*/ 2774197 h 6989737"/>
              <a:gd name="connsiteX20" fmla="*/ 4654113 w 6483513"/>
              <a:gd name="connsiteY20" fmla="*/ 2867187 h 6989737"/>
              <a:gd name="connsiteX21" fmla="*/ 4576621 w 6483513"/>
              <a:gd name="connsiteY21" fmla="*/ 2960177 h 6989737"/>
              <a:gd name="connsiteX22" fmla="*/ 4561123 w 6483513"/>
              <a:gd name="connsiteY22" fmla="*/ 3006672 h 6989737"/>
              <a:gd name="connsiteX23" fmla="*/ 4530126 w 6483513"/>
              <a:gd name="connsiteY23" fmla="*/ 3053167 h 6989737"/>
              <a:gd name="connsiteX24" fmla="*/ 4468133 w 6483513"/>
              <a:gd name="connsiteY24" fmla="*/ 3285642 h 6989737"/>
              <a:gd name="connsiteX25" fmla="*/ 4390642 w 6483513"/>
              <a:gd name="connsiteY25" fmla="*/ 3533614 h 6989737"/>
              <a:gd name="connsiteX26" fmla="*/ 4375143 w 6483513"/>
              <a:gd name="connsiteY26" fmla="*/ 3580109 h 6989737"/>
              <a:gd name="connsiteX27" fmla="*/ 4359645 w 6483513"/>
              <a:gd name="connsiteY27" fmla="*/ 3657601 h 6989737"/>
              <a:gd name="connsiteX28" fmla="*/ 4344147 w 6483513"/>
              <a:gd name="connsiteY28" fmla="*/ 3719594 h 6989737"/>
              <a:gd name="connsiteX29" fmla="*/ 4282153 w 6483513"/>
              <a:gd name="connsiteY29" fmla="*/ 4014062 h 6989737"/>
              <a:gd name="connsiteX30" fmla="*/ 4266655 w 6483513"/>
              <a:gd name="connsiteY30" fmla="*/ 4122550 h 6989737"/>
              <a:gd name="connsiteX31" fmla="*/ 4220160 w 6483513"/>
              <a:gd name="connsiteY31" fmla="*/ 4355025 h 6989737"/>
              <a:gd name="connsiteX32" fmla="*/ 4189164 w 6483513"/>
              <a:gd name="connsiteY32" fmla="*/ 4757981 h 6989737"/>
              <a:gd name="connsiteX33" fmla="*/ 4096174 w 6483513"/>
              <a:gd name="connsiteY33" fmla="*/ 5160936 h 6989737"/>
              <a:gd name="connsiteX34" fmla="*/ 4132794 w 6483513"/>
              <a:gd name="connsiteY34" fmla="*/ 4757980 h 6989737"/>
              <a:gd name="connsiteX35" fmla="*/ 4119172 w 6483513"/>
              <a:gd name="connsiteY35" fmla="*/ 4943960 h 6989737"/>
              <a:gd name="connsiteX36" fmla="*/ 4256280 w 6483513"/>
              <a:gd name="connsiteY36" fmla="*/ 4649492 h 6989737"/>
              <a:gd name="connsiteX37" fmla="*/ 4115420 w 6483513"/>
              <a:gd name="connsiteY37" fmla="*/ 4912964 h 6989737"/>
              <a:gd name="connsiteX38" fmla="*/ 4130922 w 6483513"/>
              <a:gd name="connsiteY38" fmla="*/ 4695989 h 6989737"/>
              <a:gd name="connsiteX39" fmla="*/ 4129045 w 6483513"/>
              <a:gd name="connsiteY39" fmla="*/ 4835473 h 6989737"/>
              <a:gd name="connsiteX40" fmla="*/ 4075783 w 6483513"/>
              <a:gd name="connsiteY40" fmla="*/ 6013343 h 6989737"/>
              <a:gd name="connsiteX41" fmla="*/ 4271702 w 6483513"/>
              <a:gd name="connsiteY41" fmla="*/ 6974238 h 6989737"/>
              <a:gd name="connsiteX42" fmla="*/ 20119 w 6483513"/>
              <a:gd name="connsiteY42" fmla="*/ 6989737 h 6989737"/>
              <a:gd name="connsiteX43" fmla="*/ 0 w 6483513"/>
              <a:gd name="connsiteY43" fmla="*/ 0 h 6989737"/>
              <a:gd name="connsiteX44" fmla="*/ 6453791 w 6483513"/>
              <a:gd name="connsiteY44" fmla="*/ 30997 h 6989737"/>
              <a:gd name="connsiteX0" fmla="*/ 6453791 w 6483513"/>
              <a:gd name="connsiteY0" fmla="*/ 30997 h 6989737"/>
              <a:gd name="connsiteX1" fmla="*/ 6436418 w 6483513"/>
              <a:gd name="connsiteY1" fmla="*/ 108489 h 6989737"/>
              <a:gd name="connsiteX2" fmla="*/ 6482913 w 6483513"/>
              <a:gd name="connsiteY2" fmla="*/ 402957 h 6989737"/>
              <a:gd name="connsiteX3" fmla="*/ 6389923 w 6483513"/>
              <a:gd name="connsiteY3" fmla="*/ 1053886 h 6989737"/>
              <a:gd name="connsiteX4" fmla="*/ 6327930 w 6483513"/>
              <a:gd name="connsiteY4" fmla="*/ 1394848 h 6989737"/>
              <a:gd name="connsiteX5" fmla="*/ 6281435 w 6483513"/>
              <a:gd name="connsiteY5" fmla="*/ 1565330 h 6989737"/>
              <a:gd name="connsiteX6" fmla="*/ 6219442 w 6483513"/>
              <a:gd name="connsiteY6" fmla="*/ 1673818 h 6989737"/>
              <a:gd name="connsiteX7" fmla="*/ 6141950 w 6483513"/>
              <a:gd name="connsiteY7" fmla="*/ 1844299 h 6989737"/>
              <a:gd name="connsiteX8" fmla="*/ 6110953 w 6483513"/>
              <a:gd name="connsiteY8" fmla="*/ 1906292 h 6989737"/>
              <a:gd name="connsiteX9" fmla="*/ 6017964 w 6483513"/>
              <a:gd name="connsiteY9" fmla="*/ 1999282 h 6989737"/>
              <a:gd name="connsiteX10" fmla="*/ 5924974 w 6483513"/>
              <a:gd name="connsiteY10" fmla="*/ 2138767 h 6989737"/>
              <a:gd name="connsiteX11" fmla="*/ 5723496 w 6483513"/>
              <a:gd name="connsiteY11" fmla="*/ 2262753 h 6989737"/>
              <a:gd name="connsiteX12" fmla="*/ 5553014 w 6483513"/>
              <a:gd name="connsiteY12" fmla="*/ 2324747 h 6989737"/>
              <a:gd name="connsiteX13" fmla="*/ 5336038 w 6483513"/>
              <a:gd name="connsiteY13" fmla="*/ 2417736 h 6989737"/>
              <a:gd name="connsiteX14" fmla="*/ 5258547 w 6483513"/>
              <a:gd name="connsiteY14" fmla="*/ 2448733 h 6989737"/>
              <a:gd name="connsiteX15" fmla="*/ 5196553 w 6483513"/>
              <a:gd name="connsiteY15" fmla="*/ 2464231 h 6989737"/>
              <a:gd name="connsiteX16" fmla="*/ 5010574 w 6483513"/>
              <a:gd name="connsiteY16" fmla="*/ 2526225 h 6989737"/>
              <a:gd name="connsiteX17" fmla="*/ 4917584 w 6483513"/>
              <a:gd name="connsiteY17" fmla="*/ 2572720 h 6989737"/>
              <a:gd name="connsiteX18" fmla="*/ 4762601 w 6483513"/>
              <a:gd name="connsiteY18" fmla="*/ 2727703 h 6989737"/>
              <a:gd name="connsiteX19" fmla="*/ 4716106 w 6483513"/>
              <a:gd name="connsiteY19" fmla="*/ 2774197 h 6989737"/>
              <a:gd name="connsiteX20" fmla="*/ 4654113 w 6483513"/>
              <a:gd name="connsiteY20" fmla="*/ 2867187 h 6989737"/>
              <a:gd name="connsiteX21" fmla="*/ 4576621 w 6483513"/>
              <a:gd name="connsiteY21" fmla="*/ 2960177 h 6989737"/>
              <a:gd name="connsiteX22" fmla="*/ 4561123 w 6483513"/>
              <a:gd name="connsiteY22" fmla="*/ 3006672 h 6989737"/>
              <a:gd name="connsiteX23" fmla="*/ 4530126 w 6483513"/>
              <a:gd name="connsiteY23" fmla="*/ 3053167 h 6989737"/>
              <a:gd name="connsiteX24" fmla="*/ 4468133 w 6483513"/>
              <a:gd name="connsiteY24" fmla="*/ 3285642 h 6989737"/>
              <a:gd name="connsiteX25" fmla="*/ 4390642 w 6483513"/>
              <a:gd name="connsiteY25" fmla="*/ 3533614 h 6989737"/>
              <a:gd name="connsiteX26" fmla="*/ 4375143 w 6483513"/>
              <a:gd name="connsiteY26" fmla="*/ 3580109 h 6989737"/>
              <a:gd name="connsiteX27" fmla="*/ 4359645 w 6483513"/>
              <a:gd name="connsiteY27" fmla="*/ 3657601 h 6989737"/>
              <a:gd name="connsiteX28" fmla="*/ 4344147 w 6483513"/>
              <a:gd name="connsiteY28" fmla="*/ 3719594 h 6989737"/>
              <a:gd name="connsiteX29" fmla="*/ 4282153 w 6483513"/>
              <a:gd name="connsiteY29" fmla="*/ 4014062 h 6989737"/>
              <a:gd name="connsiteX30" fmla="*/ 4266655 w 6483513"/>
              <a:gd name="connsiteY30" fmla="*/ 4122550 h 6989737"/>
              <a:gd name="connsiteX31" fmla="*/ 4220160 w 6483513"/>
              <a:gd name="connsiteY31" fmla="*/ 4355025 h 6989737"/>
              <a:gd name="connsiteX32" fmla="*/ 4189164 w 6483513"/>
              <a:gd name="connsiteY32" fmla="*/ 4757981 h 6989737"/>
              <a:gd name="connsiteX33" fmla="*/ 4096174 w 6483513"/>
              <a:gd name="connsiteY33" fmla="*/ 5160936 h 6989737"/>
              <a:gd name="connsiteX34" fmla="*/ 4132794 w 6483513"/>
              <a:gd name="connsiteY34" fmla="*/ 4757980 h 6989737"/>
              <a:gd name="connsiteX35" fmla="*/ 4119172 w 6483513"/>
              <a:gd name="connsiteY35" fmla="*/ 4943960 h 6989737"/>
              <a:gd name="connsiteX36" fmla="*/ 4256280 w 6483513"/>
              <a:gd name="connsiteY36" fmla="*/ 4649492 h 6989737"/>
              <a:gd name="connsiteX37" fmla="*/ 4115420 w 6483513"/>
              <a:gd name="connsiteY37" fmla="*/ 4912964 h 6989737"/>
              <a:gd name="connsiteX38" fmla="*/ 4130922 w 6483513"/>
              <a:gd name="connsiteY38" fmla="*/ 4695989 h 6989737"/>
              <a:gd name="connsiteX39" fmla="*/ 4129045 w 6483513"/>
              <a:gd name="connsiteY39" fmla="*/ 4835473 h 6989737"/>
              <a:gd name="connsiteX40" fmla="*/ 4075783 w 6483513"/>
              <a:gd name="connsiteY40" fmla="*/ 6013343 h 6989737"/>
              <a:gd name="connsiteX41" fmla="*/ 4271702 w 6483513"/>
              <a:gd name="connsiteY41" fmla="*/ 6974238 h 6989737"/>
              <a:gd name="connsiteX42" fmla="*/ 20119 w 6483513"/>
              <a:gd name="connsiteY42" fmla="*/ 6989737 h 6989737"/>
              <a:gd name="connsiteX43" fmla="*/ 0 w 6483513"/>
              <a:gd name="connsiteY43" fmla="*/ 0 h 6989737"/>
              <a:gd name="connsiteX44" fmla="*/ 6453791 w 6483513"/>
              <a:gd name="connsiteY44" fmla="*/ 30997 h 6989737"/>
              <a:gd name="connsiteX0" fmla="*/ 6453791 w 6483513"/>
              <a:gd name="connsiteY0" fmla="*/ 30997 h 6989737"/>
              <a:gd name="connsiteX1" fmla="*/ 6436418 w 6483513"/>
              <a:gd name="connsiteY1" fmla="*/ 108489 h 6989737"/>
              <a:gd name="connsiteX2" fmla="*/ 6482913 w 6483513"/>
              <a:gd name="connsiteY2" fmla="*/ 402957 h 6989737"/>
              <a:gd name="connsiteX3" fmla="*/ 6389923 w 6483513"/>
              <a:gd name="connsiteY3" fmla="*/ 1053886 h 6989737"/>
              <a:gd name="connsiteX4" fmla="*/ 6327930 w 6483513"/>
              <a:gd name="connsiteY4" fmla="*/ 1394848 h 6989737"/>
              <a:gd name="connsiteX5" fmla="*/ 6281435 w 6483513"/>
              <a:gd name="connsiteY5" fmla="*/ 1565330 h 6989737"/>
              <a:gd name="connsiteX6" fmla="*/ 6219442 w 6483513"/>
              <a:gd name="connsiteY6" fmla="*/ 1673818 h 6989737"/>
              <a:gd name="connsiteX7" fmla="*/ 6141950 w 6483513"/>
              <a:gd name="connsiteY7" fmla="*/ 1844299 h 6989737"/>
              <a:gd name="connsiteX8" fmla="*/ 6110953 w 6483513"/>
              <a:gd name="connsiteY8" fmla="*/ 1906292 h 6989737"/>
              <a:gd name="connsiteX9" fmla="*/ 6017964 w 6483513"/>
              <a:gd name="connsiteY9" fmla="*/ 1999282 h 6989737"/>
              <a:gd name="connsiteX10" fmla="*/ 5924974 w 6483513"/>
              <a:gd name="connsiteY10" fmla="*/ 2138767 h 6989737"/>
              <a:gd name="connsiteX11" fmla="*/ 5723496 w 6483513"/>
              <a:gd name="connsiteY11" fmla="*/ 2262753 h 6989737"/>
              <a:gd name="connsiteX12" fmla="*/ 5553014 w 6483513"/>
              <a:gd name="connsiteY12" fmla="*/ 2324747 h 6989737"/>
              <a:gd name="connsiteX13" fmla="*/ 5336038 w 6483513"/>
              <a:gd name="connsiteY13" fmla="*/ 2417736 h 6989737"/>
              <a:gd name="connsiteX14" fmla="*/ 5258547 w 6483513"/>
              <a:gd name="connsiteY14" fmla="*/ 2448733 h 6989737"/>
              <a:gd name="connsiteX15" fmla="*/ 5196553 w 6483513"/>
              <a:gd name="connsiteY15" fmla="*/ 2464231 h 6989737"/>
              <a:gd name="connsiteX16" fmla="*/ 5010574 w 6483513"/>
              <a:gd name="connsiteY16" fmla="*/ 2526225 h 6989737"/>
              <a:gd name="connsiteX17" fmla="*/ 4917584 w 6483513"/>
              <a:gd name="connsiteY17" fmla="*/ 2572720 h 6989737"/>
              <a:gd name="connsiteX18" fmla="*/ 4762601 w 6483513"/>
              <a:gd name="connsiteY18" fmla="*/ 2727703 h 6989737"/>
              <a:gd name="connsiteX19" fmla="*/ 4716106 w 6483513"/>
              <a:gd name="connsiteY19" fmla="*/ 2774197 h 6989737"/>
              <a:gd name="connsiteX20" fmla="*/ 4654113 w 6483513"/>
              <a:gd name="connsiteY20" fmla="*/ 2867187 h 6989737"/>
              <a:gd name="connsiteX21" fmla="*/ 4576621 w 6483513"/>
              <a:gd name="connsiteY21" fmla="*/ 2960177 h 6989737"/>
              <a:gd name="connsiteX22" fmla="*/ 4561123 w 6483513"/>
              <a:gd name="connsiteY22" fmla="*/ 3006672 h 6989737"/>
              <a:gd name="connsiteX23" fmla="*/ 4530126 w 6483513"/>
              <a:gd name="connsiteY23" fmla="*/ 3053167 h 6989737"/>
              <a:gd name="connsiteX24" fmla="*/ 4468133 w 6483513"/>
              <a:gd name="connsiteY24" fmla="*/ 3285642 h 6989737"/>
              <a:gd name="connsiteX25" fmla="*/ 4390642 w 6483513"/>
              <a:gd name="connsiteY25" fmla="*/ 3533614 h 6989737"/>
              <a:gd name="connsiteX26" fmla="*/ 4375143 w 6483513"/>
              <a:gd name="connsiteY26" fmla="*/ 3580109 h 6989737"/>
              <a:gd name="connsiteX27" fmla="*/ 4359645 w 6483513"/>
              <a:gd name="connsiteY27" fmla="*/ 3657601 h 6989737"/>
              <a:gd name="connsiteX28" fmla="*/ 4344147 w 6483513"/>
              <a:gd name="connsiteY28" fmla="*/ 3719594 h 6989737"/>
              <a:gd name="connsiteX29" fmla="*/ 4282153 w 6483513"/>
              <a:gd name="connsiteY29" fmla="*/ 4014062 h 6989737"/>
              <a:gd name="connsiteX30" fmla="*/ 4266655 w 6483513"/>
              <a:gd name="connsiteY30" fmla="*/ 4122550 h 6989737"/>
              <a:gd name="connsiteX31" fmla="*/ 4220160 w 6483513"/>
              <a:gd name="connsiteY31" fmla="*/ 4355025 h 6989737"/>
              <a:gd name="connsiteX32" fmla="*/ 4189164 w 6483513"/>
              <a:gd name="connsiteY32" fmla="*/ 4757981 h 6989737"/>
              <a:gd name="connsiteX33" fmla="*/ 4096174 w 6483513"/>
              <a:gd name="connsiteY33" fmla="*/ 5160936 h 6989737"/>
              <a:gd name="connsiteX34" fmla="*/ 4132794 w 6483513"/>
              <a:gd name="connsiteY34" fmla="*/ 4757980 h 6989737"/>
              <a:gd name="connsiteX35" fmla="*/ 4119172 w 6483513"/>
              <a:gd name="connsiteY35" fmla="*/ 4943960 h 6989737"/>
              <a:gd name="connsiteX36" fmla="*/ 4256280 w 6483513"/>
              <a:gd name="connsiteY36" fmla="*/ 4649492 h 6989737"/>
              <a:gd name="connsiteX37" fmla="*/ 4115420 w 6483513"/>
              <a:gd name="connsiteY37" fmla="*/ 4912964 h 6989737"/>
              <a:gd name="connsiteX38" fmla="*/ 4130922 w 6483513"/>
              <a:gd name="connsiteY38" fmla="*/ 4695989 h 6989737"/>
              <a:gd name="connsiteX39" fmla="*/ 4129045 w 6483513"/>
              <a:gd name="connsiteY39" fmla="*/ 4835473 h 6989737"/>
              <a:gd name="connsiteX40" fmla="*/ 4271702 w 6483513"/>
              <a:gd name="connsiteY40" fmla="*/ 6974238 h 6989737"/>
              <a:gd name="connsiteX41" fmla="*/ 20119 w 6483513"/>
              <a:gd name="connsiteY41" fmla="*/ 6989737 h 6989737"/>
              <a:gd name="connsiteX42" fmla="*/ 0 w 6483513"/>
              <a:gd name="connsiteY42" fmla="*/ 0 h 6989737"/>
              <a:gd name="connsiteX43" fmla="*/ 6453791 w 6483513"/>
              <a:gd name="connsiteY43" fmla="*/ 30997 h 6989737"/>
              <a:gd name="connsiteX0" fmla="*/ 6453791 w 6483513"/>
              <a:gd name="connsiteY0" fmla="*/ 30997 h 6989737"/>
              <a:gd name="connsiteX1" fmla="*/ 6436418 w 6483513"/>
              <a:gd name="connsiteY1" fmla="*/ 108489 h 6989737"/>
              <a:gd name="connsiteX2" fmla="*/ 6482913 w 6483513"/>
              <a:gd name="connsiteY2" fmla="*/ 402957 h 6989737"/>
              <a:gd name="connsiteX3" fmla="*/ 6389923 w 6483513"/>
              <a:gd name="connsiteY3" fmla="*/ 1053886 h 6989737"/>
              <a:gd name="connsiteX4" fmla="*/ 6327930 w 6483513"/>
              <a:gd name="connsiteY4" fmla="*/ 1394848 h 6989737"/>
              <a:gd name="connsiteX5" fmla="*/ 6281435 w 6483513"/>
              <a:gd name="connsiteY5" fmla="*/ 1565330 h 6989737"/>
              <a:gd name="connsiteX6" fmla="*/ 6219442 w 6483513"/>
              <a:gd name="connsiteY6" fmla="*/ 1673818 h 6989737"/>
              <a:gd name="connsiteX7" fmla="*/ 6141950 w 6483513"/>
              <a:gd name="connsiteY7" fmla="*/ 1844299 h 6989737"/>
              <a:gd name="connsiteX8" fmla="*/ 6110953 w 6483513"/>
              <a:gd name="connsiteY8" fmla="*/ 1906292 h 6989737"/>
              <a:gd name="connsiteX9" fmla="*/ 6017964 w 6483513"/>
              <a:gd name="connsiteY9" fmla="*/ 1999282 h 6989737"/>
              <a:gd name="connsiteX10" fmla="*/ 5924974 w 6483513"/>
              <a:gd name="connsiteY10" fmla="*/ 2138767 h 6989737"/>
              <a:gd name="connsiteX11" fmla="*/ 5723496 w 6483513"/>
              <a:gd name="connsiteY11" fmla="*/ 2262753 h 6989737"/>
              <a:gd name="connsiteX12" fmla="*/ 5553014 w 6483513"/>
              <a:gd name="connsiteY12" fmla="*/ 2324747 h 6989737"/>
              <a:gd name="connsiteX13" fmla="*/ 5336038 w 6483513"/>
              <a:gd name="connsiteY13" fmla="*/ 2417736 h 6989737"/>
              <a:gd name="connsiteX14" fmla="*/ 5258547 w 6483513"/>
              <a:gd name="connsiteY14" fmla="*/ 2448733 h 6989737"/>
              <a:gd name="connsiteX15" fmla="*/ 5196553 w 6483513"/>
              <a:gd name="connsiteY15" fmla="*/ 2464231 h 6989737"/>
              <a:gd name="connsiteX16" fmla="*/ 5010574 w 6483513"/>
              <a:gd name="connsiteY16" fmla="*/ 2526225 h 6989737"/>
              <a:gd name="connsiteX17" fmla="*/ 4917584 w 6483513"/>
              <a:gd name="connsiteY17" fmla="*/ 2572720 h 6989737"/>
              <a:gd name="connsiteX18" fmla="*/ 4762601 w 6483513"/>
              <a:gd name="connsiteY18" fmla="*/ 2727703 h 6989737"/>
              <a:gd name="connsiteX19" fmla="*/ 4716106 w 6483513"/>
              <a:gd name="connsiteY19" fmla="*/ 2774197 h 6989737"/>
              <a:gd name="connsiteX20" fmla="*/ 4654113 w 6483513"/>
              <a:gd name="connsiteY20" fmla="*/ 2867187 h 6989737"/>
              <a:gd name="connsiteX21" fmla="*/ 4576621 w 6483513"/>
              <a:gd name="connsiteY21" fmla="*/ 2960177 h 6989737"/>
              <a:gd name="connsiteX22" fmla="*/ 4561123 w 6483513"/>
              <a:gd name="connsiteY22" fmla="*/ 3006672 h 6989737"/>
              <a:gd name="connsiteX23" fmla="*/ 4530126 w 6483513"/>
              <a:gd name="connsiteY23" fmla="*/ 3053167 h 6989737"/>
              <a:gd name="connsiteX24" fmla="*/ 4468133 w 6483513"/>
              <a:gd name="connsiteY24" fmla="*/ 3285642 h 6989737"/>
              <a:gd name="connsiteX25" fmla="*/ 4390642 w 6483513"/>
              <a:gd name="connsiteY25" fmla="*/ 3533614 h 6989737"/>
              <a:gd name="connsiteX26" fmla="*/ 4375143 w 6483513"/>
              <a:gd name="connsiteY26" fmla="*/ 3580109 h 6989737"/>
              <a:gd name="connsiteX27" fmla="*/ 4359645 w 6483513"/>
              <a:gd name="connsiteY27" fmla="*/ 3657601 h 6989737"/>
              <a:gd name="connsiteX28" fmla="*/ 4344147 w 6483513"/>
              <a:gd name="connsiteY28" fmla="*/ 3719594 h 6989737"/>
              <a:gd name="connsiteX29" fmla="*/ 4282153 w 6483513"/>
              <a:gd name="connsiteY29" fmla="*/ 4014062 h 6989737"/>
              <a:gd name="connsiteX30" fmla="*/ 4266655 w 6483513"/>
              <a:gd name="connsiteY30" fmla="*/ 4122550 h 6989737"/>
              <a:gd name="connsiteX31" fmla="*/ 4220160 w 6483513"/>
              <a:gd name="connsiteY31" fmla="*/ 4355025 h 6989737"/>
              <a:gd name="connsiteX32" fmla="*/ 4189164 w 6483513"/>
              <a:gd name="connsiteY32" fmla="*/ 4757981 h 6989737"/>
              <a:gd name="connsiteX33" fmla="*/ 4132794 w 6483513"/>
              <a:gd name="connsiteY33" fmla="*/ 4757980 h 6989737"/>
              <a:gd name="connsiteX34" fmla="*/ 4119172 w 6483513"/>
              <a:gd name="connsiteY34" fmla="*/ 4943960 h 6989737"/>
              <a:gd name="connsiteX35" fmla="*/ 4256280 w 6483513"/>
              <a:gd name="connsiteY35" fmla="*/ 4649492 h 6989737"/>
              <a:gd name="connsiteX36" fmla="*/ 4115420 w 6483513"/>
              <a:gd name="connsiteY36" fmla="*/ 4912964 h 6989737"/>
              <a:gd name="connsiteX37" fmla="*/ 4130922 w 6483513"/>
              <a:gd name="connsiteY37" fmla="*/ 4695989 h 6989737"/>
              <a:gd name="connsiteX38" fmla="*/ 4129045 w 6483513"/>
              <a:gd name="connsiteY38" fmla="*/ 4835473 h 6989737"/>
              <a:gd name="connsiteX39" fmla="*/ 4271702 w 6483513"/>
              <a:gd name="connsiteY39" fmla="*/ 6974238 h 6989737"/>
              <a:gd name="connsiteX40" fmla="*/ 20119 w 6483513"/>
              <a:gd name="connsiteY40" fmla="*/ 6989737 h 6989737"/>
              <a:gd name="connsiteX41" fmla="*/ 0 w 6483513"/>
              <a:gd name="connsiteY41" fmla="*/ 0 h 6989737"/>
              <a:gd name="connsiteX42" fmla="*/ 6453791 w 6483513"/>
              <a:gd name="connsiteY42" fmla="*/ 30997 h 6989737"/>
              <a:gd name="connsiteX0" fmla="*/ 6453791 w 6483513"/>
              <a:gd name="connsiteY0" fmla="*/ 30997 h 6989737"/>
              <a:gd name="connsiteX1" fmla="*/ 6436418 w 6483513"/>
              <a:gd name="connsiteY1" fmla="*/ 108489 h 6989737"/>
              <a:gd name="connsiteX2" fmla="*/ 6482913 w 6483513"/>
              <a:gd name="connsiteY2" fmla="*/ 402957 h 6989737"/>
              <a:gd name="connsiteX3" fmla="*/ 6389923 w 6483513"/>
              <a:gd name="connsiteY3" fmla="*/ 1053886 h 6989737"/>
              <a:gd name="connsiteX4" fmla="*/ 6327930 w 6483513"/>
              <a:gd name="connsiteY4" fmla="*/ 1394848 h 6989737"/>
              <a:gd name="connsiteX5" fmla="*/ 6281435 w 6483513"/>
              <a:gd name="connsiteY5" fmla="*/ 1565330 h 6989737"/>
              <a:gd name="connsiteX6" fmla="*/ 6219442 w 6483513"/>
              <a:gd name="connsiteY6" fmla="*/ 1673818 h 6989737"/>
              <a:gd name="connsiteX7" fmla="*/ 6141950 w 6483513"/>
              <a:gd name="connsiteY7" fmla="*/ 1844299 h 6989737"/>
              <a:gd name="connsiteX8" fmla="*/ 6110953 w 6483513"/>
              <a:gd name="connsiteY8" fmla="*/ 1906292 h 6989737"/>
              <a:gd name="connsiteX9" fmla="*/ 6017964 w 6483513"/>
              <a:gd name="connsiteY9" fmla="*/ 1999282 h 6989737"/>
              <a:gd name="connsiteX10" fmla="*/ 5924974 w 6483513"/>
              <a:gd name="connsiteY10" fmla="*/ 2138767 h 6989737"/>
              <a:gd name="connsiteX11" fmla="*/ 5723496 w 6483513"/>
              <a:gd name="connsiteY11" fmla="*/ 2262753 h 6989737"/>
              <a:gd name="connsiteX12" fmla="*/ 5553014 w 6483513"/>
              <a:gd name="connsiteY12" fmla="*/ 2324747 h 6989737"/>
              <a:gd name="connsiteX13" fmla="*/ 5336038 w 6483513"/>
              <a:gd name="connsiteY13" fmla="*/ 2417736 h 6989737"/>
              <a:gd name="connsiteX14" fmla="*/ 5258547 w 6483513"/>
              <a:gd name="connsiteY14" fmla="*/ 2448733 h 6989737"/>
              <a:gd name="connsiteX15" fmla="*/ 5196553 w 6483513"/>
              <a:gd name="connsiteY15" fmla="*/ 2464231 h 6989737"/>
              <a:gd name="connsiteX16" fmla="*/ 5010574 w 6483513"/>
              <a:gd name="connsiteY16" fmla="*/ 2526225 h 6989737"/>
              <a:gd name="connsiteX17" fmla="*/ 4917584 w 6483513"/>
              <a:gd name="connsiteY17" fmla="*/ 2572720 h 6989737"/>
              <a:gd name="connsiteX18" fmla="*/ 4762601 w 6483513"/>
              <a:gd name="connsiteY18" fmla="*/ 2727703 h 6989737"/>
              <a:gd name="connsiteX19" fmla="*/ 4716106 w 6483513"/>
              <a:gd name="connsiteY19" fmla="*/ 2774197 h 6989737"/>
              <a:gd name="connsiteX20" fmla="*/ 4654113 w 6483513"/>
              <a:gd name="connsiteY20" fmla="*/ 2867187 h 6989737"/>
              <a:gd name="connsiteX21" fmla="*/ 4576621 w 6483513"/>
              <a:gd name="connsiteY21" fmla="*/ 2960177 h 6989737"/>
              <a:gd name="connsiteX22" fmla="*/ 4561123 w 6483513"/>
              <a:gd name="connsiteY22" fmla="*/ 3006672 h 6989737"/>
              <a:gd name="connsiteX23" fmla="*/ 4530126 w 6483513"/>
              <a:gd name="connsiteY23" fmla="*/ 3053167 h 6989737"/>
              <a:gd name="connsiteX24" fmla="*/ 4468133 w 6483513"/>
              <a:gd name="connsiteY24" fmla="*/ 3285642 h 6989737"/>
              <a:gd name="connsiteX25" fmla="*/ 4390642 w 6483513"/>
              <a:gd name="connsiteY25" fmla="*/ 3533614 h 6989737"/>
              <a:gd name="connsiteX26" fmla="*/ 4375143 w 6483513"/>
              <a:gd name="connsiteY26" fmla="*/ 3580109 h 6989737"/>
              <a:gd name="connsiteX27" fmla="*/ 4359645 w 6483513"/>
              <a:gd name="connsiteY27" fmla="*/ 3657601 h 6989737"/>
              <a:gd name="connsiteX28" fmla="*/ 4344147 w 6483513"/>
              <a:gd name="connsiteY28" fmla="*/ 3719594 h 6989737"/>
              <a:gd name="connsiteX29" fmla="*/ 4282153 w 6483513"/>
              <a:gd name="connsiteY29" fmla="*/ 4014062 h 6989737"/>
              <a:gd name="connsiteX30" fmla="*/ 4266655 w 6483513"/>
              <a:gd name="connsiteY30" fmla="*/ 4122550 h 6989737"/>
              <a:gd name="connsiteX31" fmla="*/ 4220160 w 6483513"/>
              <a:gd name="connsiteY31" fmla="*/ 4355025 h 6989737"/>
              <a:gd name="connsiteX32" fmla="*/ 4189164 w 6483513"/>
              <a:gd name="connsiteY32" fmla="*/ 4757981 h 6989737"/>
              <a:gd name="connsiteX33" fmla="*/ 4132794 w 6483513"/>
              <a:gd name="connsiteY33" fmla="*/ 4757980 h 6989737"/>
              <a:gd name="connsiteX34" fmla="*/ 4119172 w 6483513"/>
              <a:gd name="connsiteY34" fmla="*/ 4943960 h 6989737"/>
              <a:gd name="connsiteX35" fmla="*/ 4256280 w 6483513"/>
              <a:gd name="connsiteY35" fmla="*/ 4649492 h 6989737"/>
              <a:gd name="connsiteX36" fmla="*/ 4115420 w 6483513"/>
              <a:gd name="connsiteY36" fmla="*/ 4912964 h 6989737"/>
              <a:gd name="connsiteX37" fmla="*/ 4130922 w 6483513"/>
              <a:gd name="connsiteY37" fmla="*/ 4695989 h 6989737"/>
              <a:gd name="connsiteX38" fmla="*/ 4271702 w 6483513"/>
              <a:gd name="connsiteY38" fmla="*/ 6974238 h 6989737"/>
              <a:gd name="connsiteX39" fmla="*/ 20119 w 6483513"/>
              <a:gd name="connsiteY39" fmla="*/ 6989737 h 6989737"/>
              <a:gd name="connsiteX40" fmla="*/ 0 w 6483513"/>
              <a:gd name="connsiteY40" fmla="*/ 0 h 6989737"/>
              <a:gd name="connsiteX41" fmla="*/ 6453791 w 6483513"/>
              <a:gd name="connsiteY41" fmla="*/ 30997 h 6989737"/>
              <a:gd name="connsiteX0" fmla="*/ 6453791 w 6483513"/>
              <a:gd name="connsiteY0" fmla="*/ 30997 h 6989737"/>
              <a:gd name="connsiteX1" fmla="*/ 6436418 w 6483513"/>
              <a:gd name="connsiteY1" fmla="*/ 108489 h 6989737"/>
              <a:gd name="connsiteX2" fmla="*/ 6482913 w 6483513"/>
              <a:gd name="connsiteY2" fmla="*/ 402957 h 6989737"/>
              <a:gd name="connsiteX3" fmla="*/ 6389923 w 6483513"/>
              <a:gd name="connsiteY3" fmla="*/ 1053886 h 6989737"/>
              <a:gd name="connsiteX4" fmla="*/ 6327930 w 6483513"/>
              <a:gd name="connsiteY4" fmla="*/ 1394848 h 6989737"/>
              <a:gd name="connsiteX5" fmla="*/ 6281435 w 6483513"/>
              <a:gd name="connsiteY5" fmla="*/ 1565330 h 6989737"/>
              <a:gd name="connsiteX6" fmla="*/ 6219442 w 6483513"/>
              <a:gd name="connsiteY6" fmla="*/ 1673818 h 6989737"/>
              <a:gd name="connsiteX7" fmla="*/ 6141950 w 6483513"/>
              <a:gd name="connsiteY7" fmla="*/ 1844299 h 6989737"/>
              <a:gd name="connsiteX8" fmla="*/ 6110953 w 6483513"/>
              <a:gd name="connsiteY8" fmla="*/ 1906292 h 6989737"/>
              <a:gd name="connsiteX9" fmla="*/ 6017964 w 6483513"/>
              <a:gd name="connsiteY9" fmla="*/ 1999282 h 6989737"/>
              <a:gd name="connsiteX10" fmla="*/ 5924974 w 6483513"/>
              <a:gd name="connsiteY10" fmla="*/ 2138767 h 6989737"/>
              <a:gd name="connsiteX11" fmla="*/ 5723496 w 6483513"/>
              <a:gd name="connsiteY11" fmla="*/ 2262753 h 6989737"/>
              <a:gd name="connsiteX12" fmla="*/ 5553014 w 6483513"/>
              <a:gd name="connsiteY12" fmla="*/ 2324747 h 6989737"/>
              <a:gd name="connsiteX13" fmla="*/ 5336038 w 6483513"/>
              <a:gd name="connsiteY13" fmla="*/ 2417736 h 6989737"/>
              <a:gd name="connsiteX14" fmla="*/ 5258547 w 6483513"/>
              <a:gd name="connsiteY14" fmla="*/ 2448733 h 6989737"/>
              <a:gd name="connsiteX15" fmla="*/ 5196553 w 6483513"/>
              <a:gd name="connsiteY15" fmla="*/ 2464231 h 6989737"/>
              <a:gd name="connsiteX16" fmla="*/ 5010574 w 6483513"/>
              <a:gd name="connsiteY16" fmla="*/ 2526225 h 6989737"/>
              <a:gd name="connsiteX17" fmla="*/ 4917584 w 6483513"/>
              <a:gd name="connsiteY17" fmla="*/ 2572720 h 6989737"/>
              <a:gd name="connsiteX18" fmla="*/ 4762601 w 6483513"/>
              <a:gd name="connsiteY18" fmla="*/ 2727703 h 6989737"/>
              <a:gd name="connsiteX19" fmla="*/ 4716106 w 6483513"/>
              <a:gd name="connsiteY19" fmla="*/ 2774197 h 6989737"/>
              <a:gd name="connsiteX20" fmla="*/ 4654113 w 6483513"/>
              <a:gd name="connsiteY20" fmla="*/ 2867187 h 6989737"/>
              <a:gd name="connsiteX21" fmla="*/ 4576621 w 6483513"/>
              <a:gd name="connsiteY21" fmla="*/ 2960177 h 6989737"/>
              <a:gd name="connsiteX22" fmla="*/ 4561123 w 6483513"/>
              <a:gd name="connsiteY22" fmla="*/ 3006672 h 6989737"/>
              <a:gd name="connsiteX23" fmla="*/ 4530126 w 6483513"/>
              <a:gd name="connsiteY23" fmla="*/ 3053167 h 6989737"/>
              <a:gd name="connsiteX24" fmla="*/ 4468133 w 6483513"/>
              <a:gd name="connsiteY24" fmla="*/ 3285642 h 6989737"/>
              <a:gd name="connsiteX25" fmla="*/ 4390642 w 6483513"/>
              <a:gd name="connsiteY25" fmla="*/ 3533614 h 6989737"/>
              <a:gd name="connsiteX26" fmla="*/ 4375143 w 6483513"/>
              <a:gd name="connsiteY26" fmla="*/ 3580109 h 6989737"/>
              <a:gd name="connsiteX27" fmla="*/ 4359645 w 6483513"/>
              <a:gd name="connsiteY27" fmla="*/ 3657601 h 6989737"/>
              <a:gd name="connsiteX28" fmla="*/ 4344147 w 6483513"/>
              <a:gd name="connsiteY28" fmla="*/ 3719594 h 6989737"/>
              <a:gd name="connsiteX29" fmla="*/ 4282153 w 6483513"/>
              <a:gd name="connsiteY29" fmla="*/ 4014062 h 6989737"/>
              <a:gd name="connsiteX30" fmla="*/ 4220160 w 6483513"/>
              <a:gd name="connsiteY30" fmla="*/ 4355025 h 6989737"/>
              <a:gd name="connsiteX31" fmla="*/ 4189164 w 6483513"/>
              <a:gd name="connsiteY31" fmla="*/ 4757981 h 6989737"/>
              <a:gd name="connsiteX32" fmla="*/ 4132794 w 6483513"/>
              <a:gd name="connsiteY32" fmla="*/ 4757980 h 6989737"/>
              <a:gd name="connsiteX33" fmla="*/ 4119172 w 6483513"/>
              <a:gd name="connsiteY33" fmla="*/ 4943960 h 6989737"/>
              <a:gd name="connsiteX34" fmla="*/ 4256280 w 6483513"/>
              <a:gd name="connsiteY34" fmla="*/ 4649492 h 6989737"/>
              <a:gd name="connsiteX35" fmla="*/ 4115420 w 6483513"/>
              <a:gd name="connsiteY35" fmla="*/ 4912964 h 6989737"/>
              <a:gd name="connsiteX36" fmla="*/ 4130922 w 6483513"/>
              <a:gd name="connsiteY36" fmla="*/ 4695989 h 6989737"/>
              <a:gd name="connsiteX37" fmla="*/ 4271702 w 6483513"/>
              <a:gd name="connsiteY37" fmla="*/ 6974238 h 6989737"/>
              <a:gd name="connsiteX38" fmla="*/ 20119 w 6483513"/>
              <a:gd name="connsiteY38" fmla="*/ 6989737 h 6989737"/>
              <a:gd name="connsiteX39" fmla="*/ 0 w 6483513"/>
              <a:gd name="connsiteY39" fmla="*/ 0 h 6989737"/>
              <a:gd name="connsiteX40" fmla="*/ 6453791 w 6483513"/>
              <a:gd name="connsiteY40" fmla="*/ 30997 h 6989737"/>
              <a:gd name="connsiteX0" fmla="*/ 6453791 w 6483513"/>
              <a:gd name="connsiteY0" fmla="*/ 30997 h 6989737"/>
              <a:gd name="connsiteX1" fmla="*/ 6436418 w 6483513"/>
              <a:gd name="connsiteY1" fmla="*/ 108489 h 6989737"/>
              <a:gd name="connsiteX2" fmla="*/ 6482913 w 6483513"/>
              <a:gd name="connsiteY2" fmla="*/ 402957 h 6989737"/>
              <a:gd name="connsiteX3" fmla="*/ 6389923 w 6483513"/>
              <a:gd name="connsiteY3" fmla="*/ 1053886 h 6989737"/>
              <a:gd name="connsiteX4" fmla="*/ 6327930 w 6483513"/>
              <a:gd name="connsiteY4" fmla="*/ 1394848 h 6989737"/>
              <a:gd name="connsiteX5" fmla="*/ 6281435 w 6483513"/>
              <a:gd name="connsiteY5" fmla="*/ 1565330 h 6989737"/>
              <a:gd name="connsiteX6" fmla="*/ 6219442 w 6483513"/>
              <a:gd name="connsiteY6" fmla="*/ 1673818 h 6989737"/>
              <a:gd name="connsiteX7" fmla="*/ 6141950 w 6483513"/>
              <a:gd name="connsiteY7" fmla="*/ 1844299 h 6989737"/>
              <a:gd name="connsiteX8" fmla="*/ 6110953 w 6483513"/>
              <a:gd name="connsiteY8" fmla="*/ 1906292 h 6989737"/>
              <a:gd name="connsiteX9" fmla="*/ 6017964 w 6483513"/>
              <a:gd name="connsiteY9" fmla="*/ 1999282 h 6989737"/>
              <a:gd name="connsiteX10" fmla="*/ 5924974 w 6483513"/>
              <a:gd name="connsiteY10" fmla="*/ 2138767 h 6989737"/>
              <a:gd name="connsiteX11" fmla="*/ 5723496 w 6483513"/>
              <a:gd name="connsiteY11" fmla="*/ 2262753 h 6989737"/>
              <a:gd name="connsiteX12" fmla="*/ 5553014 w 6483513"/>
              <a:gd name="connsiteY12" fmla="*/ 2324747 h 6989737"/>
              <a:gd name="connsiteX13" fmla="*/ 5336038 w 6483513"/>
              <a:gd name="connsiteY13" fmla="*/ 2417736 h 6989737"/>
              <a:gd name="connsiteX14" fmla="*/ 5258547 w 6483513"/>
              <a:gd name="connsiteY14" fmla="*/ 2448733 h 6989737"/>
              <a:gd name="connsiteX15" fmla="*/ 5196553 w 6483513"/>
              <a:gd name="connsiteY15" fmla="*/ 2464231 h 6989737"/>
              <a:gd name="connsiteX16" fmla="*/ 5010574 w 6483513"/>
              <a:gd name="connsiteY16" fmla="*/ 2526225 h 6989737"/>
              <a:gd name="connsiteX17" fmla="*/ 4917584 w 6483513"/>
              <a:gd name="connsiteY17" fmla="*/ 2572720 h 6989737"/>
              <a:gd name="connsiteX18" fmla="*/ 4762601 w 6483513"/>
              <a:gd name="connsiteY18" fmla="*/ 2727703 h 6989737"/>
              <a:gd name="connsiteX19" fmla="*/ 4716106 w 6483513"/>
              <a:gd name="connsiteY19" fmla="*/ 2774197 h 6989737"/>
              <a:gd name="connsiteX20" fmla="*/ 4654113 w 6483513"/>
              <a:gd name="connsiteY20" fmla="*/ 2867187 h 6989737"/>
              <a:gd name="connsiteX21" fmla="*/ 4576621 w 6483513"/>
              <a:gd name="connsiteY21" fmla="*/ 2960177 h 6989737"/>
              <a:gd name="connsiteX22" fmla="*/ 4561123 w 6483513"/>
              <a:gd name="connsiteY22" fmla="*/ 3006672 h 6989737"/>
              <a:gd name="connsiteX23" fmla="*/ 4530126 w 6483513"/>
              <a:gd name="connsiteY23" fmla="*/ 3053167 h 6989737"/>
              <a:gd name="connsiteX24" fmla="*/ 4468133 w 6483513"/>
              <a:gd name="connsiteY24" fmla="*/ 3285642 h 6989737"/>
              <a:gd name="connsiteX25" fmla="*/ 4390642 w 6483513"/>
              <a:gd name="connsiteY25" fmla="*/ 3533614 h 6989737"/>
              <a:gd name="connsiteX26" fmla="*/ 4375143 w 6483513"/>
              <a:gd name="connsiteY26" fmla="*/ 3580109 h 6989737"/>
              <a:gd name="connsiteX27" fmla="*/ 4359645 w 6483513"/>
              <a:gd name="connsiteY27" fmla="*/ 3657601 h 6989737"/>
              <a:gd name="connsiteX28" fmla="*/ 4344147 w 6483513"/>
              <a:gd name="connsiteY28" fmla="*/ 3719594 h 6989737"/>
              <a:gd name="connsiteX29" fmla="*/ 4282153 w 6483513"/>
              <a:gd name="connsiteY29" fmla="*/ 4014062 h 6989737"/>
              <a:gd name="connsiteX30" fmla="*/ 4220160 w 6483513"/>
              <a:gd name="connsiteY30" fmla="*/ 4355025 h 6989737"/>
              <a:gd name="connsiteX31" fmla="*/ 4189164 w 6483513"/>
              <a:gd name="connsiteY31" fmla="*/ 4757981 h 6989737"/>
              <a:gd name="connsiteX32" fmla="*/ 4132794 w 6483513"/>
              <a:gd name="connsiteY32" fmla="*/ 4757980 h 6989737"/>
              <a:gd name="connsiteX33" fmla="*/ 4119172 w 6483513"/>
              <a:gd name="connsiteY33" fmla="*/ 4943960 h 6989737"/>
              <a:gd name="connsiteX34" fmla="*/ 4115420 w 6483513"/>
              <a:gd name="connsiteY34" fmla="*/ 4912964 h 6989737"/>
              <a:gd name="connsiteX35" fmla="*/ 4130922 w 6483513"/>
              <a:gd name="connsiteY35" fmla="*/ 4695989 h 6989737"/>
              <a:gd name="connsiteX36" fmla="*/ 4271702 w 6483513"/>
              <a:gd name="connsiteY36" fmla="*/ 6974238 h 6989737"/>
              <a:gd name="connsiteX37" fmla="*/ 20119 w 6483513"/>
              <a:gd name="connsiteY37" fmla="*/ 6989737 h 6989737"/>
              <a:gd name="connsiteX38" fmla="*/ 0 w 6483513"/>
              <a:gd name="connsiteY38" fmla="*/ 0 h 6989737"/>
              <a:gd name="connsiteX39" fmla="*/ 6453791 w 6483513"/>
              <a:gd name="connsiteY39" fmla="*/ 30997 h 6989737"/>
              <a:gd name="connsiteX0" fmla="*/ 6453791 w 6483513"/>
              <a:gd name="connsiteY0" fmla="*/ 30997 h 6989737"/>
              <a:gd name="connsiteX1" fmla="*/ 6436418 w 6483513"/>
              <a:gd name="connsiteY1" fmla="*/ 108489 h 6989737"/>
              <a:gd name="connsiteX2" fmla="*/ 6482913 w 6483513"/>
              <a:gd name="connsiteY2" fmla="*/ 402957 h 6989737"/>
              <a:gd name="connsiteX3" fmla="*/ 6389923 w 6483513"/>
              <a:gd name="connsiteY3" fmla="*/ 1053886 h 6989737"/>
              <a:gd name="connsiteX4" fmla="*/ 6327930 w 6483513"/>
              <a:gd name="connsiteY4" fmla="*/ 1394848 h 6989737"/>
              <a:gd name="connsiteX5" fmla="*/ 6281435 w 6483513"/>
              <a:gd name="connsiteY5" fmla="*/ 1565330 h 6989737"/>
              <a:gd name="connsiteX6" fmla="*/ 6219442 w 6483513"/>
              <a:gd name="connsiteY6" fmla="*/ 1673818 h 6989737"/>
              <a:gd name="connsiteX7" fmla="*/ 6141950 w 6483513"/>
              <a:gd name="connsiteY7" fmla="*/ 1844299 h 6989737"/>
              <a:gd name="connsiteX8" fmla="*/ 6110953 w 6483513"/>
              <a:gd name="connsiteY8" fmla="*/ 1906292 h 6989737"/>
              <a:gd name="connsiteX9" fmla="*/ 6017964 w 6483513"/>
              <a:gd name="connsiteY9" fmla="*/ 1999282 h 6989737"/>
              <a:gd name="connsiteX10" fmla="*/ 5924974 w 6483513"/>
              <a:gd name="connsiteY10" fmla="*/ 2138767 h 6989737"/>
              <a:gd name="connsiteX11" fmla="*/ 5723496 w 6483513"/>
              <a:gd name="connsiteY11" fmla="*/ 2262753 h 6989737"/>
              <a:gd name="connsiteX12" fmla="*/ 5553014 w 6483513"/>
              <a:gd name="connsiteY12" fmla="*/ 2324747 h 6989737"/>
              <a:gd name="connsiteX13" fmla="*/ 5336038 w 6483513"/>
              <a:gd name="connsiteY13" fmla="*/ 2417736 h 6989737"/>
              <a:gd name="connsiteX14" fmla="*/ 5258547 w 6483513"/>
              <a:gd name="connsiteY14" fmla="*/ 2448733 h 6989737"/>
              <a:gd name="connsiteX15" fmla="*/ 5196553 w 6483513"/>
              <a:gd name="connsiteY15" fmla="*/ 2464231 h 6989737"/>
              <a:gd name="connsiteX16" fmla="*/ 5010574 w 6483513"/>
              <a:gd name="connsiteY16" fmla="*/ 2526225 h 6989737"/>
              <a:gd name="connsiteX17" fmla="*/ 4917584 w 6483513"/>
              <a:gd name="connsiteY17" fmla="*/ 2572720 h 6989737"/>
              <a:gd name="connsiteX18" fmla="*/ 4762601 w 6483513"/>
              <a:gd name="connsiteY18" fmla="*/ 2727703 h 6989737"/>
              <a:gd name="connsiteX19" fmla="*/ 4716106 w 6483513"/>
              <a:gd name="connsiteY19" fmla="*/ 2774197 h 6989737"/>
              <a:gd name="connsiteX20" fmla="*/ 4654113 w 6483513"/>
              <a:gd name="connsiteY20" fmla="*/ 2867187 h 6989737"/>
              <a:gd name="connsiteX21" fmla="*/ 4576621 w 6483513"/>
              <a:gd name="connsiteY21" fmla="*/ 2960177 h 6989737"/>
              <a:gd name="connsiteX22" fmla="*/ 4561123 w 6483513"/>
              <a:gd name="connsiteY22" fmla="*/ 3006672 h 6989737"/>
              <a:gd name="connsiteX23" fmla="*/ 4530126 w 6483513"/>
              <a:gd name="connsiteY23" fmla="*/ 3053167 h 6989737"/>
              <a:gd name="connsiteX24" fmla="*/ 4468133 w 6483513"/>
              <a:gd name="connsiteY24" fmla="*/ 3285642 h 6989737"/>
              <a:gd name="connsiteX25" fmla="*/ 4390642 w 6483513"/>
              <a:gd name="connsiteY25" fmla="*/ 3533614 h 6989737"/>
              <a:gd name="connsiteX26" fmla="*/ 4375143 w 6483513"/>
              <a:gd name="connsiteY26" fmla="*/ 3580109 h 6989737"/>
              <a:gd name="connsiteX27" fmla="*/ 4359645 w 6483513"/>
              <a:gd name="connsiteY27" fmla="*/ 3657601 h 6989737"/>
              <a:gd name="connsiteX28" fmla="*/ 4344147 w 6483513"/>
              <a:gd name="connsiteY28" fmla="*/ 3719594 h 6989737"/>
              <a:gd name="connsiteX29" fmla="*/ 4282153 w 6483513"/>
              <a:gd name="connsiteY29" fmla="*/ 4014062 h 6989737"/>
              <a:gd name="connsiteX30" fmla="*/ 4220160 w 6483513"/>
              <a:gd name="connsiteY30" fmla="*/ 4355025 h 6989737"/>
              <a:gd name="connsiteX31" fmla="*/ 4189164 w 6483513"/>
              <a:gd name="connsiteY31" fmla="*/ 4757981 h 6989737"/>
              <a:gd name="connsiteX32" fmla="*/ 4132794 w 6483513"/>
              <a:gd name="connsiteY32" fmla="*/ 4757980 h 6989737"/>
              <a:gd name="connsiteX33" fmla="*/ 4119172 w 6483513"/>
              <a:gd name="connsiteY33" fmla="*/ 4943960 h 6989737"/>
              <a:gd name="connsiteX34" fmla="*/ 4115420 w 6483513"/>
              <a:gd name="connsiteY34" fmla="*/ 4912964 h 6989737"/>
              <a:gd name="connsiteX35" fmla="*/ 4271702 w 6483513"/>
              <a:gd name="connsiteY35" fmla="*/ 6974238 h 6989737"/>
              <a:gd name="connsiteX36" fmla="*/ 20119 w 6483513"/>
              <a:gd name="connsiteY36" fmla="*/ 6989737 h 6989737"/>
              <a:gd name="connsiteX37" fmla="*/ 0 w 6483513"/>
              <a:gd name="connsiteY37" fmla="*/ 0 h 6989737"/>
              <a:gd name="connsiteX38" fmla="*/ 6453791 w 6483513"/>
              <a:gd name="connsiteY38" fmla="*/ 30997 h 6989737"/>
              <a:gd name="connsiteX0" fmla="*/ 6453791 w 6483513"/>
              <a:gd name="connsiteY0" fmla="*/ 30997 h 6989737"/>
              <a:gd name="connsiteX1" fmla="*/ 6436418 w 6483513"/>
              <a:gd name="connsiteY1" fmla="*/ 108489 h 6989737"/>
              <a:gd name="connsiteX2" fmla="*/ 6482913 w 6483513"/>
              <a:gd name="connsiteY2" fmla="*/ 402957 h 6989737"/>
              <a:gd name="connsiteX3" fmla="*/ 6389923 w 6483513"/>
              <a:gd name="connsiteY3" fmla="*/ 1053886 h 6989737"/>
              <a:gd name="connsiteX4" fmla="*/ 6327930 w 6483513"/>
              <a:gd name="connsiteY4" fmla="*/ 1394848 h 6989737"/>
              <a:gd name="connsiteX5" fmla="*/ 6281435 w 6483513"/>
              <a:gd name="connsiteY5" fmla="*/ 1565330 h 6989737"/>
              <a:gd name="connsiteX6" fmla="*/ 6219442 w 6483513"/>
              <a:gd name="connsiteY6" fmla="*/ 1673818 h 6989737"/>
              <a:gd name="connsiteX7" fmla="*/ 6141950 w 6483513"/>
              <a:gd name="connsiteY7" fmla="*/ 1844299 h 6989737"/>
              <a:gd name="connsiteX8" fmla="*/ 6110953 w 6483513"/>
              <a:gd name="connsiteY8" fmla="*/ 1906292 h 6989737"/>
              <a:gd name="connsiteX9" fmla="*/ 6017964 w 6483513"/>
              <a:gd name="connsiteY9" fmla="*/ 1999282 h 6989737"/>
              <a:gd name="connsiteX10" fmla="*/ 5924974 w 6483513"/>
              <a:gd name="connsiteY10" fmla="*/ 2138767 h 6989737"/>
              <a:gd name="connsiteX11" fmla="*/ 5723496 w 6483513"/>
              <a:gd name="connsiteY11" fmla="*/ 2262753 h 6989737"/>
              <a:gd name="connsiteX12" fmla="*/ 5553014 w 6483513"/>
              <a:gd name="connsiteY12" fmla="*/ 2324747 h 6989737"/>
              <a:gd name="connsiteX13" fmla="*/ 5336038 w 6483513"/>
              <a:gd name="connsiteY13" fmla="*/ 2417736 h 6989737"/>
              <a:gd name="connsiteX14" fmla="*/ 5258547 w 6483513"/>
              <a:gd name="connsiteY14" fmla="*/ 2448733 h 6989737"/>
              <a:gd name="connsiteX15" fmla="*/ 5196553 w 6483513"/>
              <a:gd name="connsiteY15" fmla="*/ 2464231 h 6989737"/>
              <a:gd name="connsiteX16" fmla="*/ 5010574 w 6483513"/>
              <a:gd name="connsiteY16" fmla="*/ 2526225 h 6989737"/>
              <a:gd name="connsiteX17" fmla="*/ 4917584 w 6483513"/>
              <a:gd name="connsiteY17" fmla="*/ 2572720 h 6989737"/>
              <a:gd name="connsiteX18" fmla="*/ 4762601 w 6483513"/>
              <a:gd name="connsiteY18" fmla="*/ 2727703 h 6989737"/>
              <a:gd name="connsiteX19" fmla="*/ 4716106 w 6483513"/>
              <a:gd name="connsiteY19" fmla="*/ 2774197 h 6989737"/>
              <a:gd name="connsiteX20" fmla="*/ 4654113 w 6483513"/>
              <a:gd name="connsiteY20" fmla="*/ 2867187 h 6989737"/>
              <a:gd name="connsiteX21" fmla="*/ 4576621 w 6483513"/>
              <a:gd name="connsiteY21" fmla="*/ 2960177 h 6989737"/>
              <a:gd name="connsiteX22" fmla="*/ 4561123 w 6483513"/>
              <a:gd name="connsiteY22" fmla="*/ 3006672 h 6989737"/>
              <a:gd name="connsiteX23" fmla="*/ 4530126 w 6483513"/>
              <a:gd name="connsiteY23" fmla="*/ 3053167 h 6989737"/>
              <a:gd name="connsiteX24" fmla="*/ 4468133 w 6483513"/>
              <a:gd name="connsiteY24" fmla="*/ 3285642 h 6989737"/>
              <a:gd name="connsiteX25" fmla="*/ 4390642 w 6483513"/>
              <a:gd name="connsiteY25" fmla="*/ 3533614 h 6989737"/>
              <a:gd name="connsiteX26" fmla="*/ 4375143 w 6483513"/>
              <a:gd name="connsiteY26" fmla="*/ 3580109 h 6989737"/>
              <a:gd name="connsiteX27" fmla="*/ 4359645 w 6483513"/>
              <a:gd name="connsiteY27" fmla="*/ 3657601 h 6989737"/>
              <a:gd name="connsiteX28" fmla="*/ 4344147 w 6483513"/>
              <a:gd name="connsiteY28" fmla="*/ 3719594 h 6989737"/>
              <a:gd name="connsiteX29" fmla="*/ 4282153 w 6483513"/>
              <a:gd name="connsiteY29" fmla="*/ 4014062 h 6989737"/>
              <a:gd name="connsiteX30" fmla="*/ 4220160 w 6483513"/>
              <a:gd name="connsiteY30" fmla="*/ 4355025 h 6989737"/>
              <a:gd name="connsiteX31" fmla="*/ 4189164 w 6483513"/>
              <a:gd name="connsiteY31" fmla="*/ 4757981 h 6989737"/>
              <a:gd name="connsiteX32" fmla="*/ 4119172 w 6483513"/>
              <a:gd name="connsiteY32" fmla="*/ 4943960 h 6989737"/>
              <a:gd name="connsiteX33" fmla="*/ 4115420 w 6483513"/>
              <a:gd name="connsiteY33" fmla="*/ 4912964 h 6989737"/>
              <a:gd name="connsiteX34" fmla="*/ 4271702 w 6483513"/>
              <a:gd name="connsiteY34" fmla="*/ 6974238 h 6989737"/>
              <a:gd name="connsiteX35" fmla="*/ 20119 w 6483513"/>
              <a:gd name="connsiteY35" fmla="*/ 6989737 h 6989737"/>
              <a:gd name="connsiteX36" fmla="*/ 0 w 6483513"/>
              <a:gd name="connsiteY36" fmla="*/ 0 h 6989737"/>
              <a:gd name="connsiteX37" fmla="*/ 6453791 w 6483513"/>
              <a:gd name="connsiteY37" fmla="*/ 30997 h 6989737"/>
              <a:gd name="connsiteX0" fmla="*/ 6453791 w 6483513"/>
              <a:gd name="connsiteY0" fmla="*/ 30997 h 6989737"/>
              <a:gd name="connsiteX1" fmla="*/ 6436418 w 6483513"/>
              <a:gd name="connsiteY1" fmla="*/ 108489 h 6989737"/>
              <a:gd name="connsiteX2" fmla="*/ 6482913 w 6483513"/>
              <a:gd name="connsiteY2" fmla="*/ 402957 h 6989737"/>
              <a:gd name="connsiteX3" fmla="*/ 6389923 w 6483513"/>
              <a:gd name="connsiteY3" fmla="*/ 1053886 h 6989737"/>
              <a:gd name="connsiteX4" fmla="*/ 6327930 w 6483513"/>
              <a:gd name="connsiteY4" fmla="*/ 1394848 h 6989737"/>
              <a:gd name="connsiteX5" fmla="*/ 6281435 w 6483513"/>
              <a:gd name="connsiteY5" fmla="*/ 1565330 h 6989737"/>
              <a:gd name="connsiteX6" fmla="*/ 6219442 w 6483513"/>
              <a:gd name="connsiteY6" fmla="*/ 1673818 h 6989737"/>
              <a:gd name="connsiteX7" fmla="*/ 6141950 w 6483513"/>
              <a:gd name="connsiteY7" fmla="*/ 1844299 h 6989737"/>
              <a:gd name="connsiteX8" fmla="*/ 6110953 w 6483513"/>
              <a:gd name="connsiteY8" fmla="*/ 1906292 h 6989737"/>
              <a:gd name="connsiteX9" fmla="*/ 6017964 w 6483513"/>
              <a:gd name="connsiteY9" fmla="*/ 1999282 h 6989737"/>
              <a:gd name="connsiteX10" fmla="*/ 5924974 w 6483513"/>
              <a:gd name="connsiteY10" fmla="*/ 2138767 h 6989737"/>
              <a:gd name="connsiteX11" fmla="*/ 5723496 w 6483513"/>
              <a:gd name="connsiteY11" fmla="*/ 2262753 h 6989737"/>
              <a:gd name="connsiteX12" fmla="*/ 5553014 w 6483513"/>
              <a:gd name="connsiteY12" fmla="*/ 2324747 h 6989737"/>
              <a:gd name="connsiteX13" fmla="*/ 5336038 w 6483513"/>
              <a:gd name="connsiteY13" fmla="*/ 2417736 h 6989737"/>
              <a:gd name="connsiteX14" fmla="*/ 5258547 w 6483513"/>
              <a:gd name="connsiteY14" fmla="*/ 2448733 h 6989737"/>
              <a:gd name="connsiteX15" fmla="*/ 5196553 w 6483513"/>
              <a:gd name="connsiteY15" fmla="*/ 2464231 h 6989737"/>
              <a:gd name="connsiteX16" fmla="*/ 5010574 w 6483513"/>
              <a:gd name="connsiteY16" fmla="*/ 2526225 h 6989737"/>
              <a:gd name="connsiteX17" fmla="*/ 4917584 w 6483513"/>
              <a:gd name="connsiteY17" fmla="*/ 2572720 h 6989737"/>
              <a:gd name="connsiteX18" fmla="*/ 4762601 w 6483513"/>
              <a:gd name="connsiteY18" fmla="*/ 2727703 h 6989737"/>
              <a:gd name="connsiteX19" fmla="*/ 4716106 w 6483513"/>
              <a:gd name="connsiteY19" fmla="*/ 2774197 h 6989737"/>
              <a:gd name="connsiteX20" fmla="*/ 4654113 w 6483513"/>
              <a:gd name="connsiteY20" fmla="*/ 2867187 h 6989737"/>
              <a:gd name="connsiteX21" fmla="*/ 4576621 w 6483513"/>
              <a:gd name="connsiteY21" fmla="*/ 2960177 h 6989737"/>
              <a:gd name="connsiteX22" fmla="*/ 4561123 w 6483513"/>
              <a:gd name="connsiteY22" fmla="*/ 3006672 h 6989737"/>
              <a:gd name="connsiteX23" fmla="*/ 4530126 w 6483513"/>
              <a:gd name="connsiteY23" fmla="*/ 3053167 h 6989737"/>
              <a:gd name="connsiteX24" fmla="*/ 4468133 w 6483513"/>
              <a:gd name="connsiteY24" fmla="*/ 3285642 h 6989737"/>
              <a:gd name="connsiteX25" fmla="*/ 4390642 w 6483513"/>
              <a:gd name="connsiteY25" fmla="*/ 3533614 h 6989737"/>
              <a:gd name="connsiteX26" fmla="*/ 4375143 w 6483513"/>
              <a:gd name="connsiteY26" fmla="*/ 3580109 h 6989737"/>
              <a:gd name="connsiteX27" fmla="*/ 4359645 w 6483513"/>
              <a:gd name="connsiteY27" fmla="*/ 3657601 h 6989737"/>
              <a:gd name="connsiteX28" fmla="*/ 4344147 w 6483513"/>
              <a:gd name="connsiteY28" fmla="*/ 3719594 h 6989737"/>
              <a:gd name="connsiteX29" fmla="*/ 4282153 w 6483513"/>
              <a:gd name="connsiteY29" fmla="*/ 4014062 h 6989737"/>
              <a:gd name="connsiteX30" fmla="*/ 4220160 w 6483513"/>
              <a:gd name="connsiteY30" fmla="*/ 4355025 h 6989737"/>
              <a:gd name="connsiteX31" fmla="*/ 4189164 w 6483513"/>
              <a:gd name="connsiteY31" fmla="*/ 4757981 h 6989737"/>
              <a:gd name="connsiteX32" fmla="*/ 4119172 w 6483513"/>
              <a:gd name="connsiteY32" fmla="*/ 4943960 h 6989737"/>
              <a:gd name="connsiteX33" fmla="*/ 4271702 w 6483513"/>
              <a:gd name="connsiteY33" fmla="*/ 6974238 h 6989737"/>
              <a:gd name="connsiteX34" fmla="*/ 20119 w 6483513"/>
              <a:gd name="connsiteY34" fmla="*/ 6989737 h 6989737"/>
              <a:gd name="connsiteX35" fmla="*/ 0 w 6483513"/>
              <a:gd name="connsiteY35" fmla="*/ 0 h 6989737"/>
              <a:gd name="connsiteX36" fmla="*/ 6453791 w 6483513"/>
              <a:gd name="connsiteY36" fmla="*/ 30997 h 6989737"/>
              <a:gd name="connsiteX0" fmla="*/ 6453791 w 6483513"/>
              <a:gd name="connsiteY0" fmla="*/ 30997 h 6989737"/>
              <a:gd name="connsiteX1" fmla="*/ 6436418 w 6483513"/>
              <a:gd name="connsiteY1" fmla="*/ 108489 h 6989737"/>
              <a:gd name="connsiteX2" fmla="*/ 6482913 w 6483513"/>
              <a:gd name="connsiteY2" fmla="*/ 402957 h 6989737"/>
              <a:gd name="connsiteX3" fmla="*/ 6389923 w 6483513"/>
              <a:gd name="connsiteY3" fmla="*/ 1053886 h 6989737"/>
              <a:gd name="connsiteX4" fmla="*/ 6327930 w 6483513"/>
              <a:gd name="connsiteY4" fmla="*/ 1394848 h 6989737"/>
              <a:gd name="connsiteX5" fmla="*/ 6281435 w 6483513"/>
              <a:gd name="connsiteY5" fmla="*/ 1565330 h 6989737"/>
              <a:gd name="connsiteX6" fmla="*/ 6219442 w 6483513"/>
              <a:gd name="connsiteY6" fmla="*/ 1673818 h 6989737"/>
              <a:gd name="connsiteX7" fmla="*/ 6141950 w 6483513"/>
              <a:gd name="connsiteY7" fmla="*/ 1844299 h 6989737"/>
              <a:gd name="connsiteX8" fmla="*/ 6110953 w 6483513"/>
              <a:gd name="connsiteY8" fmla="*/ 1906292 h 6989737"/>
              <a:gd name="connsiteX9" fmla="*/ 6017964 w 6483513"/>
              <a:gd name="connsiteY9" fmla="*/ 1999282 h 6989737"/>
              <a:gd name="connsiteX10" fmla="*/ 5924974 w 6483513"/>
              <a:gd name="connsiteY10" fmla="*/ 2138767 h 6989737"/>
              <a:gd name="connsiteX11" fmla="*/ 5723496 w 6483513"/>
              <a:gd name="connsiteY11" fmla="*/ 2262753 h 6989737"/>
              <a:gd name="connsiteX12" fmla="*/ 5553014 w 6483513"/>
              <a:gd name="connsiteY12" fmla="*/ 2324747 h 6989737"/>
              <a:gd name="connsiteX13" fmla="*/ 5336038 w 6483513"/>
              <a:gd name="connsiteY13" fmla="*/ 2417736 h 6989737"/>
              <a:gd name="connsiteX14" fmla="*/ 5258547 w 6483513"/>
              <a:gd name="connsiteY14" fmla="*/ 2448733 h 6989737"/>
              <a:gd name="connsiteX15" fmla="*/ 5196553 w 6483513"/>
              <a:gd name="connsiteY15" fmla="*/ 2464231 h 6989737"/>
              <a:gd name="connsiteX16" fmla="*/ 5010574 w 6483513"/>
              <a:gd name="connsiteY16" fmla="*/ 2526225 h 6989737"/>
              <a:gd name="connsiteX17" fmla="*/ 4917584 w 6483513"/>
              <a:gd name="connsiteY17" fmla="*/ 2572720 h 6989737"/>
              <a:gd name="connsiteX18" fmla="*/ 4762601 w 6483513"/>
              <a:gd name="connsiteY18" fmla="*/ 2727703 h 6989737"/>
              <a:gd name="connsiteX19" fmla="*/ 4716106 w 6483513"/>
              <a:gd name="connsiteY19" fmla="*/ 2774197 h 6989737"/>
              <a:gd name="connsiteX20" fmla="*/ 4654113 w 6483513"/>
              <a:gd name="connsiteY20" fmla="*/ 2867187 h 6989737"/>
              <a:gd name="connsiteX21" fmla="*/ 4576621 w 6483513"/>
              <a:gd name="connsiteY21" fmla="*/ 2960177 h 6989737"/>
              <a:gd name="connsiteX22" fmla="*/ 4561123 w 6483513"/>
              <a:gd name="connsiteY22" fmla="*/ 3006672 h 6989737"/>
              <a:gd name="connsiteX23" fmla="*/ 4530126 w 6483513"/>
              <a:gd name="connsiteY23" fmla="*/ 3053167 h 6989737"/>
              <a:gd name="connsiteX24" fmla="*/ 4468133 w 6483513"/>
              <a:gd name="connsiteY24" fmla="*/ 3285642 h 6989737"/>
              <a:gd name="connsiteX25" fmla="*/ 4390642 w 6483513"/>
              <a:gd name="connsiteY25" fmla="*/ 3533614 h 6989737"/>
              <a:gd name="connsiteX26" fmla="*/ 4375143 w 6483513"/>
              <a:gd name="connsiteY26" fmla="*/ 3580109 h 6989737"/>
              <a:gd name="connsiteX27" fmla="*/ 4359645 w 6483513"/>
              <a:gd name="connsiteY27" fmla="*/ 3657601 h 6989737"/>
              <a:gd name="connsiteX28" fmla="*/ 4344147 w 6483513"/>
              <a:gd name="connsiteY28" fmla="*/ 3719594 h 6989737"/>
              <a:gd name="connsiteX29" fmla="*/ 4282153 w 6483513"/>
              <a:gd name="connsiteY29" fmla="*/ 4014062 h 6989737"/>
              <a:gd name="connsiteX30" fmla="*/ 4220160 w 6483513"/>
              <a:gd name="connsiteY30" fmla="*/ 4355025 h 6989737"/>
              <a:gd name="connsiteX31" fmla="*/ 4189164 w 6483513"/>
              <a:gd name="connsiteY31" fmla="*/ 4757981 h 6989737"/>
              <a:gd name="connsiteX32" fmla="*/ 4271702 w 6483513"/>
              <a:gd name="connsiteY32" fmla="*/ 6974238 h 6989737"/>
              <a:gd name="connsiteX33" fmla="*/ 20119 w 6483513"/>
              <a:gd name="connsiteY33" fmla="*/ 6989737 h 6989737"/>
              <a:gd name="connsiteX34" fmla="*/ 0 w 6483513"/>
              <a:gd name="connsiteY34" fmla="*/ 0 h 6989737"/>
              <a:gd name="connsiteX35" fmla="*/ 6453791 w 6483513"/>
              <a:gd name="connsiteY35" fmla="*/ 30997 h 6989737"/>
              <a:gd name="connsiteX0" fmla="*/ 0 w 6483513"/>
              <a:gd name="connsiteY0" fmla="*/ 0 h 6989737"/>
              <a:gd name="connsiteX1" fmla="*/ 6436418 w 6483513"/>
              <a:gd name="connsiteY1" fmla="*/ 108489 h 6989737"/>
              <a:gd name="connsiteX2" fmla="*/ 6482913 w 6483513"/>
              <a:gd name="connsiteY2" fmla="*/ 402957 h 6989737"/>
              <a:gd name="connsiteX3" fmla="*/ 6389923 w 6483513"/>
              <a:gd name="connsiteY3" fmla="*/ 1053886 h 6989737"/>
              <a:gd name="connsiteX4" fmla="*/ 6327930 w 6483513"/>
              <a:gd name="connsiteY4" fmla="*/ 1394848 h 6989737"/>
              <a:gd name="connsiteX5" fmla="*/ 6281435 w 6483513"/>
              <a:gd name="connsiteY5" fmla="*/ 1565330 h 6989737"/>
              <a:gd name="connsiteX6" fmla="*/ 6219442 w 6483513"/>
              <a:gd name="connsiteY6" fmla="*/ 1673818 h 6989737"/>
              <a:gd name="connsiteX7" fmla="*/ 6141950 w 6483513"/>
              <a:gd name="connsiteY7" fmla="*/ 1844299 h 6989737"/>
              <a:gd name="connsiteX8" fmla="*/ 6110953 w 6483513"/>
              <a:gd name="connsiteY8" fmla="*/ 1906292 h 6989737"/>
              <a:gd name="connsiteX9" fmla="*/ 6017964 w 6483513"/>
              <a:gd name="connsiteY9" fmla="*/ 1999282 h 6989737"/>
              <a:gd name="connsiteX10" fmla="*/ 5924974 w 6483513"/>
              <a:gd name="connsiteY10" fmla="*/ 2138767 h 6989737"/>
              <a:gd name="connsiteX11" fmla="*/ 5723496 w 6483513"/>
              <a:gd name="connsiteY11" fmla="*/ 2262753 h 6989737"/>
              <a:gd name="connsiteX12" fmla="*/ 5553014 w 6483513"/>
              <a:gd name="connsiteY12" fmla="*/ 2324747 h 6989737"/>
              <a:gd name="connsiteX13" fmla="*/ 5336038 w 6483513"/>
              <a:gd name="connsiteY13" fmla="*/ 2417736 h 6989737"/>
              <a:gd name="connsiteX14" fmla="*/ 5258547 w 6483513"/>
              <a:gd name="connsiteY14" fmla="*/ 2448733 h 6989737"/>
              <a:gd name="connsiteX15" fmla="*/ 5196553 w 6483513"/>
              <a:gd name="connsiteY15" fmla="*/ 2464231 h 6989737"/>
              <a:gd name="connsiteX16" fmla="*/ 5010574 w 6483513"/>
              <a:gd name="connsiteY16" fmla="*/ 2526225 h 6989737"/>
              <a:gd name="connsiteX17" fmla="*/ 4917584 w 6483513"/>
              <a:gd name="connsiteY17" fmla="*/ 2572720 h 6989737"/>
              <a:gd name="connsiteX18" fmla="*/ 4762601 w 6483513"/>
              <a:gd name="connsiteY18" fmla="*/ 2727703 h 6989737"/>
              <a:gd name="connsiteX19" fmla="*/ 4716106 w 6483513"/>
              <a:gd name="connsiteY19" fmla="*/ 2774197 h 6989737"/>
              <a:gd name="connsiteX20" fmla="*/ 4654113 w 6483513"/>
              <a:gd name="connsiteY20" fmla="*/ 2867187 h 6989737"/>
              <a:gd name="connsiteX21" fmla="*/ 4576621 w 6483513"/>
              <a:gd name="connsiteY21" fmla="*/ 2960177 h 6989737"/>
              <a:gd name="connsiteX22" fmla="*/ 4561123 w 6483513"/>
              <a:gd name="connsiteY22" fmla="*/ 3006672 h 6989737"/>
              <a:gd name="connsiteX23" fmla="*/ 4530126 w 6483513"/>
              <a:gd name="connsiteY23" fmla="*/ 3053167 h 6989737"/>
              <a:gd name="connsiteX24" fmla="*/ 4468133 w 6483513"/>
              <a:gd name="connsiteY24" fmla="*/ 3285642 h 6989737"/>
              <a:gd name="connsiteX25" fmla="*/ 4390642 w 6483513"/>
              <a:gd name="connsiteY25" fmla="*/ 3533614 h 6989737"/>
              <a:gd name="connsiteX26" fmla="*/ 4375143 w 6483513"/>
              <a:gd name="connsiteY26" fmla="*/ 3580109 h 6989737"/>
              <a:gd name="connsiteX27" fmla="*/ 4359645 w 6483513"/>
              <a:gd name="connsiteY27" fmla="*/ 3657601 h 6989737"/>
              <a:gd name="connsiteX28" fmla="*/ 4344147 w 6483513"/>
              <a:gd name="connsiteY28" fmla="*/ 3719594 h 6989737"/>
              <a:gd name="connsiteX29" fmla="*/ 4282153 w 6483513"/>
              <a:gd name="connsiteY29" fmla="*/ 4014062 h 6989737"/>
              <a:gd name="connsiteX30" fmla="*/ 4220160 w 6483513"/>
              <a:gd name="connsiteY30" fmla="*/ 4355025 h 6989737"/>
              <a:gd name="connsiteX31" fmla="*/ 4189164 w 6483513"/>
              <a:gd name="connsiteY31" fmla="*/ 4757981 h 6989737"/>
              <a:gd name="connsiteX32" fmla="*/ 4271702 w 6483513"/>
              <a:gd name="connsiteY32" fmla="*/ 6974238 h 6989737"/>
              <a:gd name="connsiteX33" fmla="*/ 20119 w 6483513"/>
              <a:gd name="connsiteY33" fmla="*/ 6989737 h 6989737"/>
              <a:gd name="connsiteX34" fmla="*/ 0 w 6483513"/>
              <a:gd name="connsiteY34" fmla="*/ 0 h 6989737"/>
              <a:gd name="connsiteX0" fmla="*/ 0 w 6485490"/>
              <a:gd name="connsiteY0" fmla="*/ 15497 h 7005234"/>
              <a:gd name="connsiteX1" fmla="*/ 6453502 w 6485490"/>
              <a:gd name="connsiteY1" fmla="*/ 0 h 7005234"/>
              <a:gd name="connsiteX2" fmla="*/ 6482913 w 6485490"/>
              <a:gd name="connsiteY2" fmla="*/ 418454 h 7005234"/>
              <a:gd name="connsiteX3" fmla="*/ 6389923 w 6485490"/>
              <a:gd name="connsiteY3" fmla="*/ 1069383 h 7005234"/>
              <a:gd name="connsiteX4" fmla="*/ 6327930 w 6485490"/>
              <a:gd name="connsiteY4" fmla="*/ 1410345 h 7005234"/>
              <a:gd name="connsiteX5" fmla="*/ 6281435 w 6485490"/>
              <a:gd name="connsiteY5" fmla="*/ 1580827 h 7005234"/>
              <a:gd name="connsiteX6" fmla="*/ 6219442 w 6485490"/>
              <a:gd name="connsiteY6" fmla="*/ 1689315 h 7005234"/>
              <a:gd name="connsiteX7" fmla="*/ 6141950 w 6485490"/>
              <a:gd name="connsiteY7" fmla="*/ 1859796 h 7005234"/>
              <a:gd name="connsiteX8" fmla="*/ 6110953 w 6485490"/>
              <a:gd name="connsiteY8" fmla="*/ 1921789 h 7005234"/>
              <a:gd name="connsiteX9" fmla="*/ 6017964 w 6485490"/>
              <a:gd name="connsiteY9" fmla="*/ 2014779 h 7005234"/>
              <a:gd name="connsiteX10" fmla="*/ 5924974 w 6485490"/>
              <a:gd name="connsiteY10" fmla="*/ 2154264 h 7005234"/>
              <a:gd name="connsiteX11" fmla="*/ 5723496 w 6485490"/>
              <a:gd name="connsiteY11" fmla="*/ 2278250 h 7005234"/>
              <a:gd name="connsiteX12" fmla="*/ 5553014 w 6485490"/>
              <a:gd name="connsiteY12" fmla="*/ 2340244 h 7005234"/>
              <a:gd name="connsiteX13" fmla="*/ 5336038 w 6485490"/>
              <a:gd name="connsiteY13" fmla="*/ 2433233 h 7005234"/>
              <a:gd name="connsiteX14" fmla="*/ 5258547 w 6485490"/>
              <a:gd name="connsiteY14" fmla="*/ 2464230 h 7005234"/>
              <a:gd name="connsiteX15" fmla="*/ 5196553 w 6485490"/>
              <a:gd name="connsiteY15" fmla="*/ 2479728 h 7005234"/>
              <a:gd name="connsiteX16" fmla="*/ 5010574 w 6485490"/>
              <a:gd name="connsiteY16" fmla="*/ 2541722 h 7005234"/>
              <a:gd name="connsiteX17" fmla="*/ 4917584 w 6485490"/>
              <a:gd name="connsiteY17" fmla="*/ 2588217 h 7005234"/>
              <a:gd name="connsiteX18" fmla="*/ 4762601 w 6485490"/>
              <a:gd name="connsiteY18" fmla="*/ 2743200 h 7005234"/>
              <a:gd name="connsiteX19" fmla="*/ 4716106 w 6485490"/>
              <a:gd name="connsiteY19" fmla="*/ 2789694 h 7005234"/>
              <a:gd name="connsiteX20" fmla="*/ 4654113 w 6485490"/>
              <a:gd name="connsiteY20" fmla="*/ 2882684 h 7005234"/>
              <a:gd name="connsiteX21" fmla="*/ 4576621 w 6485490"/>
              <a:gd name="connsiteY21" fmla="*/ 2975674 h 7005234"/>
              <a:gd name="connsiteX22" fmla="*/ 4561123 w 6485490"/>
              <a:gd name="connsiteY22" fmla="*/ 3022169 h 7005234"/>
              <a:gd name="connsiteX23" fmla="*/ 4530126 w 6485490"/>
              <a:gd name="connsiteY23" fmla="*/ 3068664 h 7005234"/>
              <a:gd name="connsiteX24" fmla="*/ 4468133 w 6485490"/>
              <a:gd name="connsiteY24" fmla="*/ 3301139 h 7005234"/>
              <a:gd name="connsiteX25" fmla="*/ 4390642 w 6485490"/>
              <a:gd name="connsiteY25" fmla="*/ 3549111 h 7005234"/>
              <a:gd name="connsiteX26" fmla="*/ 4375143 w 6485490"/>
              <a:gd name="connsiteY26" fmla="*/ 3595606 h 7005234"/>
              <a:gd name="connsiteX27" fmla="*/ 4359645 w 6485490"/>
              <a:gd name="connsiteY27" fmla="*/ 3673098 h 7005234"/>
              <a:gd name="connsiteX28" fmla="*/ 4344147 w 6485490"/>
              <a:gd name="connsiteY28" fmla="*/ 3735091 h 7005234"/>
              <a:gd name="connsiteX29" fmla="*/ 4282153 w 6485490"/>
              <a:gd name="connsiteY29" fmla="*/ 4029559 h 7005234"/>
              <a:gd name="connsiteX30" fmla="*/ 4220160 w 6485490"/>
              <a:gd name="connsiteY30" fmla="*/ 4370522 h 7005234"/>
              <a:gd name="connsiteX31" fmla="*/ 4189164 w 6485490"/>
              <a:gd name="connsiteY31" fmla="*/ 4773478 h 7005234"/>
              <a:gd name="connsiteX32" fmla="*/ 4271702 w 6485490"/>
              <a:gd name="connsiteY32" fmla="*/ 6989735 h 7005234"/>
              <a:gd name="connsiteX33" fmla="*/ 20119 w 6485490"/>
              <a:gd name="connsiteY33" fmla="*/ 7005234 h 7005234"/>
              <a:gd name="connsiteX34" fmla="*/ 0 w 6485490"/>
              <a:gd name="connsiteY34" fmla="*/ 15497 h 7005234"/>
              <a:gd name="connsiteX0" fmla="*/ 0 w 6482913"/>
              <a:gd name="connsiteY0" fmla="*/ 0 h 6989737"/>
              <a:gd name="connsiteX1" fmla="*/ 6482913 w 6482913"/>
              <a:gd name="connsiteY1" fmla="*/ 402957 h 6989737"/>
              <a:gd name="connsiteX2" fmla="*/ 6389923 w 6482913"/>
              <a:gd name="connsiteY2" fmla="*/ 1053886 h 6989737"/>
              <a:gd name="connsiteX3" fmla="*/ 6327930 w 6482913"/>
              <a:gd name="connsiteY3" fmla="*/ 1394848 h 6989737"/>
              <a:gd name="connsiteX4" fmla="*/ 6281435 w 6482913"/>
              <a:gd name="connsiteY4" fmla="*/ 1565330 h 6989737"/>
              <a:gd name="connsiteX5" fmla="*/ 6219442 w 6482913"/>
              <a:gd name="connsiteY5" fmla="*/ 1673818 h 6989737"/>
              <a:gd name="connsiteX6" fmla="*/ 6141950 w 6482913"/>
              <a:gd name="connsiteY6" fmla="*/ 1844299 h 6989737"/>
              <a:gd name="connsiteX7" fmla="*/ 6110953 w 6482913"/>
              <a:gd name="connsiteY7" fmla="*/ 1906292 h 6989737"/>
              <a:gd name="connsiteX8" fmla="*/ 6017964 w 6482913"/>
              <a:gd name="connsiteY8" fmla="*/ 1999282 h 6989737"/>
              <a:gd name="connsiteX9" fmla="*/ 5924974 w 6482913"/>
              <a:gd name="connsiteY9" fmla="*/ 2138767 h 6989737"/>
              <a:gd name="connsiteX10" fmla="*/ 5723496 w 6482913"/>
              <a:gd name="connsiteY10" fmla="*/ 2262753 h 6989737"/>
              <a:gd name="connsiteX11" fmla="*/ 5553014 w 6482913"/>
              <a:gd name="connsiteY11" fmla="*/ 2324747 h 6989737"/>
              <a:gd name="connsiteX12" fmla="*/ 5336038 w 6482913"/>
              <a:gd name="connsiteY12" fmla="*/ 2417736 h 6989737"/>
              <a:gd name="connsiteX13" fmla="*/ 5258547 w 6482913"/>
              <a:gd name="connsiteY13" fmla="*/ 2448733 h 6989737"/>
              <a:gd name="connsiteX14" fmla="*/ 5196553 w 6482913"/>
              <a:gd name="connsiteY14" fmla="*/ 2464231 h 6989737"/>
              <a:gd name="connsiteX15" fmla="*/ 5010574 w 6482913"/>
              <a:gd name="connsiteY15" fmla="*/ 2526225 h 6989737"/>
              <a:gd name="connsiteX16" fmla="*/ 4917584 w 6482913"/>
              <a:gd name="connsiteY16" fmla="*/ 2572720 h 6989737"/>
              <a:gd name="connsiteX17" fmla="*/ 4762601 w 6482913"/>
              <a:gd name="connsiteY17" fmla="*/ 2727703 h 6989737"/>
              <a:gd name="connsiteX18" fmla="*/ 4716106 w 6482913"/>
              <a:gd name="connsiteY18" fmla="*/ 2774197 h 6989737"/>
              <a:gd name="connsiteX19" fmla="*/ 4654113 w 6482913"/>
              <a:gd name="connsiteY19" fmla="*/ 2867187 h 6989737"/>
              <a:gd name="connsiteX20" fmla="*/ 4576621 w 6482913"/>
              <a:gd name="connsiteY20" fmla="*/ 2960177 h 6989737"/>
              <a:gd name="connsiteX21" fmla="*/ 4561123 w 6482913"/>
              <a:gd name="connsiteY21" fmla="*/ 3006672 h 6989737"/>
              <a:gd name="connsiteX22" fmla="*/ 4530126 w 6482913"/>
              <a:gd name="connsiteY22" fmla="*/ 3053167 h 6989737"/>
              <a:gd name="connsiteX23" fmla="*/ 4468133 w 6482913"/>
              <a:gd name="connsiteY23" fmla="*/ 3285642 h 6989737"/>
              <a:gd name="connsiteX24" fmla="*/ 4390642 w 6482913"/>
              <a:gd name="connsiteY24" fmla="*/ 3533614 h 6989737"/>
              <a:gd name="connsiteX25" fmla="*/ 4375143 w 6482913"/>
              <a:gd name="connsiteY25" fmla="*/ 3580109 h 6989737"/>
              <a:gd name="connsiteX26" fmla="*/ 4359645 w 6482913"/>
              <a:gd name="connsiteY26" fmla="*/ 3657601 h 6989737"/>
              <a:gd name="connsiteX27" fmla="*/ 4344147 w 6482913"/>
              <a:gd name="connsiteY27" fmla="*/ 3719594 h 6989737"/>
              <a:gd name="connsiteX28" fmla="*/ 4282153 w 6482913"/>
              <a:gd name="connsiteY28" fmla="*/ 4014062 h 6989737"/>
              <a:gd name="connsiteX29" fmla="*/ 4220160 w 6482913"/>
              <a:gd name="connsiteY29" fmla="*/ 4355025 h 6989737"/>
              <a:gd name="connsiteX30" fmla="*/ 4189164 w 6482913"/>
              <a:gd name="connsiteY30" fmla="*/ 4757981 h 6989737"/>
              <a:gd name="connsiteX31" fmla="*/ 4271702 w 6482913"/>
              <a:gd name="connsiteY31" fmla="*/ 6974238 h 6989737"/>
              <a:gd name="connsiteX32" fmla="*/ 20119 w 6482913"/>
              <a:gd name="connsiteY32" fmla="*/ 6989737 h 6989737"/>
              <a:gd name="connsiteX33" fmla="*/ 0 w 6482913"/>
              <a:gd name="connsiteY33" fmla="*/ 0 h 6989737"/>
              <a:gd name="connsiteX0" fmla="*/ 0 w 6534163"/>
              <a:gd name="connsiteY0" fmla="*/ 0 h 6989737"/>
              <a:gd name="connsiteX1" fmla="*/ 6534163 w 6534163"/>
              <a:gd name="connsiteY1" fmla="*/ 30998 h 6989737"/>
              <a:gd name="connsiteX2" fmla="*/ 6389923 w 6534163"/>
              <a:gd name="connsiteY2" fmla="*/ 1053886 h 6989737"/>
              <a:gd name="connsiteX3" fmla="*/ 6327930 w 6534163"/>
              <a:gd name="connsiteY3" fmla="*/ 1394848 h 6989737"/>
              <a:gd name="connsiteX4" fmla="*/ 6281435 w 6534163"/>
              <a:gd name="connsiteY4" fmla="*/ 1565330 h 6989737"/>
              <a:gd name="connsiteX5" fmla="*/ 6219442 w 6534163"/>
              <a:gd name="connsiteY5" fmla="*/ 1673818 h 6989737"/>
              <a:gd name="connsiteX6" fmla="*/ 6141950 w 6534163"/>
              <a:gd name="connsiteY6" fmla="*/ 1844299 h 6989737"/>
              <a:gd name="connsiteX7" fmla="*/ 6110953 w 6534163"/>
              <a:gd name="connsiteY7" fmla="*/ 1906292 h 6989737"/>
              <a:gd name="connsiteX8" fmla="*/ 6017964 w 6534163"/>
              <a:gd name="connsiteY8" fmla="*/ 1999282 h 6989737"/>
              <a:gd name="connsiteX9" fmla="*/ 5924974 w 6534163"/>
              <a:gd name="connsiteY9" fmla="*/ 2138767 h 6989737"/>
              <a:gd name="connsiteX10" fmla="*/ 5723496 w 6534163"/>
              <a:gd name="connsiteY10" fmla="*/ 2262753 h 6989737"/>
              <a:gd name="connsiteX11" fmla="*/ 5553014 w 6534163"/>
              <a:gd name="connsiteY11" fmla="*/ 2324747 h 6989737"/>
              <a:gd name="connsiteX12" fmla="*/ 5336038 w 6534163"/>
              <a:gd name="connsiteY12" fmla="*/ 2417736 h 6989737"/>
              <a:gd name="connsiteX13" fmla="*/ 5258547 w 6534163"/>
              <a:gd name="connsiteY13" fmla="*/ 2448733 h 6989737"/>
              <a:gd name="connsiteX14" fmla="*/ 5196553 w 6534163"/>
              <a:gd name="connsiteY14" fmla="*/ 2464231 h 6989737"/>
              <a:gd name="connsiteX15" fmla="*/ 5010574 w 6534163"/>
              <a:gd name="connsiteY15" fmla="*/ 2526225 h 6989737"/>
              <a:gd name="connsiteX16" fmla="*/ 4917584 w 6534163"/>
              <a:gd name="connsiteY16" fmla="*/ 2572720 h 6989737"/>
              <a:gd name="connsiteX17" fmla="*/ 4762601 w 6534163"/>
              <a:gd name="connsiteY17" fmla="*/ 2727703 h 6989737"/>
              <a:gd name="connsiteX18" fmla="*/ 4716106 w 6534163"/>
              <a:gd name="connsiteY18" fmla="*/ 2774197 h 6989737"/>
              <a:gd name="connsiteX19" fmla="*/ 4654113 w 6534163"/>
              <a:gd name="connsiteY19" fmla="*/ 2867187 h 6989737"/>
              <a:gd name="connsiteX20" fmla="*/ 4576621 w 6534163"/>
              <a:gd name="connsiteY20" fmla="*/ 2960177 h 6989737"/>
              <a:gd name="connsiteX21" fmla="*/ 4561123 w 6534163"/>
              <a:gd name="connsiteY21" fmla="*/ 3006672 h 6989737"/>
              <a:gd name="connsiteX22" fmla="*/ 4530126 w 6534163"/>
              <a:gd name="connsiteY22" fmla="*/ 3053167 h 6989737"/>
              <a:gd name="connsiteX23" fmla="*/ 4468133 w 6534163"/>
              <a:gd name="connsiteY23" fmla="*/ 3285642 h 6989737"/>
              <a:gd name="connsiteX24" fmla="*/ 4390642 w 6534163"/>
              <a:gd name="connsiteY24" fmla="*/ 3533614 h 6989737"/>
              <a:gd name="connsiteX25" fmla="*/ 4375143 w 6534163"/>
              <a:gd name="connsiteY25" fmla="*/ 3580109 h 6989737"/>
              <a:gd name="connsiteX26" fmla="*/ 4359645 w 6534163"/>
              <a:gd name="connsiteY26" fmla="*/ 3657601 h 6989737"/>
              <a:gd name="connsiteX27" fmla="*/ 4344147 w 6534163"/>
              <a:gd name="connsiteY27" fmla="*/ 3719594 h 6989737"/>
              <a:gd name="connsiteX28" fmla="*/ 4282153 w 6534163"/>
              <a:gd name="connsiteY28" fmla="*/ 4014062 h 6989737"/>
              <a:gd name="connsiteX29" fmla="*/ 4220160 w 6534163"/>
              <a:gd name="connsiteY29" fmla="*/ 4355025 h 6989737"/>
              <a:gd name="connsiteX30" fmla="*/ 4189164 w 6534163"/>
              <a:gd name="connsiteY30" fmla="*/ 4757981 h 6989737"/>
              <a:gd name="connsiteX31" fmla="*/ 4271702 w 6534163"/>
              <a:gd name="connsiteY31" fmla="*/ 6974238 h 6989737"/>
              <a:gd name="connsiteX32" fmla="*/ 20119 w 6534163"/>
              <a:gd name="connsiteY32" fmla="*/ 6989737 h 6989737"/>
              <a:gd name="connsiteX33" fmla="*/ 0 w 6534163"/>
              <a:gd name="connsiteY33" fmla="*/ 0 h 6989737"/>
              <a:gd name="connsiteX0" fmla="*/ 0 w 6534163"/>
              <a:gd name="connsiteY0" fmla="*/ 0 h 6989737"/>
              <a:gd name="connsiteX1" fmla="*/ 6534163 w 6534163"/>
              <a:gd name="connsiteY1" fmla="*/ 30998 h 6989737"/>
              <a:gd name="connsiteX2" fmla="*/ 6389923 w 6534163"/>
              <a:gd name="connsiteY2" fmla="*/ 1053886 h 6989737"/>
              <a:gd name="connsiteX3" fmla="*/ 6327930 w 6534163"/>
              <a:gd name="connsiteY3" fmla="*/ 1394848 h 6989737"/>
              <a:gd name="connsiteX4" fmla="*/ 6281435 w 6534163"/>
              <a:gd name="connsiteY4" fmla="*/ 1565330 h 6989737"/>
              <a:gd name="connsiteX5" fmla="*/ 6141950 w 6534163"/>
              <a:gd name="connsiteY5" fmla="*/ 1844299 h 6989737"/>
              <a:gd name="connsiteX6" fmla="*/ 6110953 w 6534163"/>
              <a:gd name="connsiteY6" fmla="*/ 1906292 h 6989737"/>
              <a:gd name="connsiteX7" fmla="*/ 6017964 w 6534163"/>
              <a:gd name="connsiteY7" fmla="*/ 1999282 h 6989737"/>
              <a:gd name="connsiteX8" fmla="*/ 5924974 w 6534163"/>
              <a:gd name="connsiteY8" fmla="*/ 2138767 h 6989737"/>
              <a:gd name="connsiteX9" fmla="*/ 5723496 w 6534163"/>
              <a:gd name="connsiteY9" fmla="*/ 2262753 h 6989737"/>
              <a:gd name="connsiteX10" fmla="*/ 5553014 w 6534163"/>
              <a:gd name="connsiteY10" fmla="*/ 2324747 h 6989737"/>
              <a:gd name="connsiteX11" fmla="*/ 5336038 w 6534163"/>
              <a:gd name="connsiteY11" fmla="*/ 2417736 h 6989737"/>
              <a:gd name="connsiteX12" fmla="*/ 5258547 w 6534163"/>
              <a:gd name="connsiteY12" fmla="*/ 2448733 h 6989737"/>
              <a:gd name="connsiteX13" fmla="*/ 5196553 w 6534163"/>
              <a:gd name="connsiteY13" fmla="*/ 2464231 h 6989737"/>
              <a:gd name="connsiteX14" fmla="*/ 5010574 w 6534163"/>
              <a:gd name="connsiteY14" fmla="*/ 2526225 h 6989737"/>
              <a:gd name="connsiteX15" fmla="*/ 4917584 w 6534163"/>
              <a:gd name="connsiteY15" fmla="*/ 2572720 h 6989737"/>
              <a:gd name="connsiteX16" fmla="*/ 4762601 w 6534163"/>
              <a:gd name="connsiteY16" fmla="*/ 2727703 h 6989737"/>
              <a:gd name="connsiteX17" fmla="*/ 4716106 w 6534163"/>
              <a:gd name="connsiteY17" fmla="*/ 2774197 h 6989737"/>
              <a:gd name="connsiteX18" fmla="*/ 4654113 w 6534163"/>
              <a:gd name="connsiteY18" fmla="*/ 2867187 h 6989737"/>
              <a:gd name="connsiteX19" fmla="*/ 4576621 w 6534163"/>
              <a:gd name="connsiteY19" fmla="*/ 2960177 h 6989737"/>
              <a:gd name="connsiteX20" fmla="*/ 4561123 w 6534163"/>
              <a:gd name="connsiteY20" fmla="*/ 3006672 h 6989737"/>
              <a:gd name="connsiteX21" fmla="*/ 4530126 w 6534163"/>
              <a:gd name="connsiteY21" fmla="*/ 3053167 h 6989737"/>
              <a:gd name="connsiteX22" fmla="*/ 4468133 w 6534163"/>
              <a:gd name="connsiteY22" fmla="*/ 3285642 h 6989737"/>
              <a:gd name="connsiteX23" fmla="*/ 4390642 w 6534163"/>
              <a:gd name="connsiteY23" fmla="*/ 3533614 h 6989737"/>
              <a:gd name="connsiteX24" fmla="*/ 4375143 w 6534163"/>
              <a:gd name="connsiteY24" fmla="*/ 3580109 h 6989737"/>
              <a:gd name="connsiteX25" fmla="*/ 4359645 w 6534163"/>
              <a:gd name="connsiteY25" fmla="*/ 3657601 h 6989737"/>
              <a:gd name="connsiteX26" fmla="*/ 4344147 w 6534163"/>
              <a:gd name="connsiteY26" fmla="*/ 3719594 h 6989737"/>
              <a:gd name="connsiteX27" fmla="*/ 4282153 w 6534163"/>
              <a:gd name="connsiteY27" fmla="*/ 4014062 h 6989737"/>
              <a:gd name="connsiteX28" fmla="*/ 4220160 w 6534163"/>
              <a:gd name="connsiteY28" fmla="*/ 4355025 h 6989737"/>
              <a:gd name="connsiteX29" fmla="*/ 4189164 w 6534163"/>
              <a:gd name="connsiteY29" fmla="*/ 4757981 h 6989737"/>
              <a:gd name="connsiteX30" fmla="*/ 4271702 w 6534163"/>
              <a:gd name="connsiteY30" fmla="*/ 6974238 h 6989737"/>
              <a:gd name="connsiteX31" fmla="*/ 20119 w 6534163"/>
              <a:gd name="connsiteY31" fmla="*/ 6989737 h 6989737"/>
              <a:gd name="connsiteX32" fmla="*/ 0 w 6534163"/>
              <a:gd name="connsiteY32" fmla="*/ 0 h 6989737"/>
              <a:gd name="connsiteX0" fmla="*/ 0 w 6534163"/>
              <a:gd name="connsiteY0" fmla="*/ 0 h 6989737"/>
              <a:gd name="connsiteX1" fmla="*/ 6534163 w 6534163"/>
              <a:gd name="connsiteY1" fmla="*/ 30998 h 6989737"/>
              <a:gd name="connsiteX2" fmla="*/ 6389923 w 6534163"/>
              <a:gd name="connsiteY2" fmla="*/ 1053886 h 6989737"/>
              <a:gd name="connsiteX3" fmla="*/ 6327930 w 6534163"/>
              <a:gd name="connsiteY3" fmla="*/ 1394848 h 6989737"/>
              <a:gd name="connsiteX4" fmla="*/ 6281435 w 6534163"/>
              <a:gd name="connsiteY4" fmla="*/ 1565330 h 6989737"/>
              <a:gd name="connsiteX5" fmla="*/ 6141950 w 6534163"/>
              <a:gd name="connsiteY5" fmla="*/ 1844299 h 6989737"/>
              <a:gd name="connsiteX6" fmla="*/ 6110953 w 6534163"/>
              <a:gd name="connsiteY6" fmla="*/ 1906292 h 6989737"/>
              <a:gd name="connsiteX7" fmla="*/ 5924974 w 6534163"/>
              <a:gd name="connsiteY7" fmla="*/ 2138767 h 6989737"/>
              <a:gd name="connsiteX8" fmla="*/ 5723496 w 6534163"/>
              <a:gd name="connsiteY8" fmla="*/ 2262753 h 6989737"/>
              <a:gd name="connsiteX9" fmla="*/ 5553014 w 6534163"/>
              <a:gd name="connsiteY9" fmla="*/ 2324747 h 6989737"/>
              <a:gd name="connsiteX10" fmla="*/ 5336038 w 6534163"/>
              <a:gd name="connsiteY10" fmla="*/ 2417736 h 6989737"/>
              <a:gd name="connsiteX11" fmla="*/ 5258547 w 6534163"/>
              <a:gd name="connsiteY11" fmla="*/ 2448733 h 6989737"/>
              <a:gd name="connsiteX12" fmla="*/ 5196553 w 6534163"/>
              <a:gd name="connsiteY12" fmla="*/ 2464231 h 6989737"/>
              <a:gd name="connsiteX13" fmla="*/ 5010574 w 6534163"/>
              <a:gd name="connsiteY13" fmla="*/ 2526225 h 6989737"/>
              <a:gd name="connsiteX14" fmla="*/ 4917584 w 6534163"/>
              <a:gd name="connsiteY14" fmla="*/ 2572720 h 6989737"/>
              <a:gd name="connsiteX15" fmla="*/ 4762601 w 6534163"/>
              <a:gd name="connsiteY15" fmla="*/ 2727703 h 6989737"/>
              <a:gd name="connsiteX16" fmla="*/ 4716106 w 6534163"/>
              <a:gd name="connsiteY16" fmla="*/ 2774197 h 6989737"/>
              <a:gd name="connsiteX17" fmla="*/ 4654113 w 6534163"/>
              <a:gd name="connsiteY17" fmla="*/ 2867187 h 6989737"/>
              <a:gd name="connsiteX18" fmla="*/ 4576621 w 6534163"/>
              <a:gd name="connsiteY18" fmla="*/ 2960177 h 6989737"/>
              <a:gd name="connsiteX19" fmla="*/ 4561123 w 6534163"/>
              <a:gd name="connsiteY19" fmla="*/ 3006672 h 6989737"/>
              <a:gd name="connsiteX20" fmla="*/ 4530126 w 6534163"/>
              <a:gd name="connsiteY20" fmla="*/ 3053167 h 6989737"/>
              <a:gd name="connsiteX21" fmla="*/ 4468133 w 6534163"/>
              <a:gd name="connsiteY21" fmla="*/ 3285642 h 6989737"/>
              <a:gd name="connsiteX22" fmla="*/ 4390642 w 6534163"/>
              <a:gd name="connsiteY22" fmla="*/ 3533614 h 6989737"/>
              <a:gd name="connsiteX23" fmla="*/ 4375143 w 6534163"/>
              <a:gd name="connsiteY23" fmla="*/ 3580109 h 6989737"/>
              <a:gd name="connsiteX24" fmla="*/ 4359645 w 6534163"/>
              <a:gd name="connsiteY24" fmla="*/ 3657601 h 6989737"/>
              <a:gd name="connsiteX25" fmla="*/ 4344147 w 6534163"/>
              <a:gd name="connsiteY25" fmla="*/ 3719594 h 6989737"/>
              <a:gd name="connsiteX26" fmla="*/ 4282153 w 6534163"/>
              <a:gd name="connsiteY26" fmla="*/ 4014062 h 6989737"/>
              <a:gd name="connsiteX27" fmla="*/ 4220160 w 6534163"/>
              <a:gd name="connsiteY27" fmla="*/ 4355025 h 6989737"/>
              <a:gd name="connsiteX28" fmla="*/ 4189164 w 6534163"/>
              <a:gd name="connsiteY28" fmla="*/ 4757981 h 6989737"/>
              <a:gd name="connsiteX29" fmla="*/ 4271702 w 6534163"/>
              <a:gd name="connsiteY29" fmla="*/ 6974238 h 6989737"/>
              <a:gd name="connsiteX30" fmla="*/ 20119 w 6534163"/>
              <a:gd name="connsiteY30" fmla="*/ 6989737 h 6989737"/>
              <a:gd name="connsiteX31" fmla="*/ 0 w 6534163"/>
              <a:gd name="connsiteY31" fmla="*/ 0 h 6989737"/>
              <a:gd name="connsiteX0" fmla="*/ 0 w 6534163"/>
              <a:gd name="connsiteY0" fmla="*/ 0 h 6989737"/>
              <a:gd name="connsiteX1" fmla="*/ 6534163 w 6534163"/>
              <a:gd name="connsiteY1" fmla="*/ 30998 h 6989737"/>
              <a:gd name="connsiteX2" fmla="*/ 6389923 w 6534163"/>
              <a:gd name="connsiteY2" fmla="*/ 1053886 h 6989737"/>
              <a:gd name="connsiteX3" fmla="*/ 6327930 w 6534163"/>
              <a:gd name="connsiteY3" fmla="*/ 1394848 h 6989737"/>
              <a:gd name="connsiteX4" fmla="*/ 6281435 w 6534163"/>
              <a:gd name="connsiteY4" fmla="*/ 1565330 h 6989737"/>
              <a:gd name="connsiteX5" fmla="*/ 6141950 w 6534163"/>
              <a:gd name="connsiteY5" fmla="*/ 1844299 h 6989737"/>
              <a:gd name="connsiteX6" fmla="*/ 6110953 w 6534163"/>
              <a:gd name="connsiteY6" fmla="*/ 1906292 h 6989737"/>
              <a:gd name="connsiteX7" fmla="*/ 5723496 w 6534163"/>
              <a:gd name="connsiteY7" fmla="*/ 2262753 h 6989737"/>
              <a:gd name="connsiteX8" fmla="*/ 5553014 w 6534163"/>
              <a:gd name="connsiteY8" fmla="*/ 2324747 h 6989737"/>
              <a:gd name="connsiteX9" fmla="*/ 5336038 w 6534163"/>
              <a:gd name="connsiteY9" fmla="*/ 2417736 h 6989737"/>
              <a:gd name="connsiteX10" fmla="*/ 5258547 w 6534163"/>
              <a:gd name="connsiteY10" fmla="*/ 2448733 h 6989737"/>
              <a:gd name="connsiteX11" fmla="*/ 5196553 w 6534163"/>
              <a:gd name="connsiteY11" fmla="*/ 2464231 h 6989737"/>
              <a:gd name="connsiteX12" fmla="*/ 5010574 w 6534163"/>
              <a:gd name="connsiteY12" fmla="*/ 2526225 h 6989737"/>
              <a:gd name="connsiteX13" fmla="*/ 4917584 w 6534163"/>
              <a:gd name="connsiteY13" fmla="*/ 2572720 h 6989737"/>
              <a:gd name="connsiteX14" fmla="*/ 4762601 w 6534163"/>
              <a:gd name="connsiteY14" fmla="*/ 2727703 h 6989737"/>
              <a:gd name="connsiteX15" fmla="*/ 4716106 w 6534163"/>
              <a:gd name="connsiteY15" fmla="*/ 2774197 h 6989737"/>
              <a:gd name="connsiteX16" fmla="*/ 4654113 w 6534163"/>
              <a:gd name="connsiteY16" fmla="*/ 2867187 h 6989737"/>
              <a:gd name="connsiteX17" fmla="*/ 4576621 w 6534163"/>
              <a:gd name="connsiteY17" fmla="*/ 2960177 h 6989737"/>
              <a:gd name="connsiteX18" fmla="*/ 4561123 w 6534163"/>
              <a:gd name="connsiteY18" fmla="*/ 3006672 h 6989737"/>
              <a:gd name="connsiteX19" fmla="*/ 4530126 w 6534163"/>
              <a:gd name="connsiteY19" fmla="*/ 3053167 h 6989737"/>
              <a:gd name="connsiteX20" fmla="*/ 4468133 w 6534163"/>
              <a:gd name="connsiteY20" fmla="*/ 3285642 h 6989737"/>
              <a:gd name="connsiteX21" fmla="*/ 4390642 w 6534163"/>
              <a:gd name="connsiteY21" fmla="*/ 3533614 h 6989737"/>
              <a:gd name="connsiteX22" fmla="*/ 4375143 w 6534163"/>
              <a:gd name="connsiteY22" fmla="*/ 3580109 h 6989737"/>
              <a:gd name="connsiteX23" fmla="*/ 4359645 w 6534163"/>
              <a:gd name="connsiteY23" fmla="*/ 3657601 h 6989737"/>
              <a:gd name="connsiteX24" fmla="*/ 4344147 w 6534163"/>
              <a:gd name="connsiteY24" fmla="*/ 3719594 h 6989737"/>
              <a:gd name="connsiteX25" fmla="*/ 4282153 w 6534163"/>
              <a:gd name="connsiteY25" fmla="*/ 4014062 h 6989737"/>
              <a:gd name="connsiteX26" fmla="*/ 4220160 w 6534163"/>
              <a:gd name="connsiteY26" fmla="*/ 4355025 h 6989737"/>
              <a:gd name="connsiteX27" fmla="*/ 4189164 w 6534163"/>
              <a:gd name="connsiteY27" fmla="*/ 4757981 h 6989737"/>
              <a:gd name="connsiteX28" fmla="*/ 4271702 w 6534163"/>
              <a:gd name="connsiteY28" fmla="*/ 6974238 h 6989737"/>
              <a:gd name="connsiteX29" fmla="*/ 20119 w 6534163"/>
              <a:gd name="connsiteY29" fmla="*/ 6989737 h 6989737"/>
              <a:gd name="connsiteX30" fmla="*/ 0 w 6534163"/>
              <a:gd name="connsiteY30" fmla="*/ 0 h 6989737"/>
              <a:gd name="connsiteX0" fmla="*/ 0 w 6534163"/>
              <a:gd name="connsiteY0" fmla="*/ 0 h 6989737"/>
              <a:gd name="connsiteX1" fmla="*/ 6534163 w 6534163"/>
              <a:gd name="connsiteY1" fmla="*/ 30998 h 6989737"/>
              <a:gd name="connsiteX2" fmla="*/ 6389923 w 6534163"/>
              <a:gd name="connsiteY2" fmla="*/ 1053886 h 6989737"/>
              <a:gd name="connsiteX3" fmla="*/ 6327930 w 6534163"/>
              <a:gd name="connsiteY3" fmla="*/ 1394848 h 6989737"/>
              <a:gd name="connsiteX4" fmla="*/ 6281435 w 6534163"/>
              <a:gd name="connsiteY4" fmla="*/ 1565330 h 6989737"/>
              <a:gd name="connsiteX5" fmla="*/ 6141950 w 6534163"/>
              <a:gd name="connsiteY5" fmla="*/ 1844299 h 6989737"/>
              <a:gd name="connsiteX6" fmla="*/ 6110953 w 6534163"/>
              <a:gd name="connsiteY6" fmla="*/ 1906292 h 6989737"/>
              <a:gd name="connsiteX7" fmla="*/ 5553014 w 6534163"/>
              <a:gd name="connsiteY7" fmla="*/ 2324747 h 6989737"/>
              <a:gd name="connsiteX8" fmla="*/ 5336038 w 6534163"/>
              <a:gd name="connsiteY8" fmla="*/ 2417736 h 6989737"/>
              <a:gd name="connsiteX9" fmla="*/ 5258547 w 6534163"/>
              <a:gd name="connsiteY9" fmla="*/ 2448733 h 6989737"/>
              <a:gd name="connsiteX10" fmla="*/ 5196553 w 6534163"/>
              <a:gd name="connsiteY10" fmla="*/ 2464231 h 6989737"/>
              <a:gd name="connsiteX11" fmla="*/ 5010574 w 6534163"/>
              <a:gd name="connsiteY11" fmla="*/ 2526225 h 6989737"/>
              <a:gd name="connsiteX12" fmla="*/ 4917584 w 6534163"/>
              <a:gd name="connsiteY12" fmla="*/ 2572720 h 6989737"/>
              <a:gd name="connsiteX13" fmla="*/ 4762601 w 6534163"/>
              <a:gd name="connsiteY13" fmla="*/ 2727703 h 6989737"/>
              <a:gd name="connsiteX14" fmla="*/ 4716106 w 6534163"/>
              <a:gd name="connsiteY14" fmla="*/ 2774197 h 6989737"/>
              <a:gd name="connsiteX15" fmla="*/ 4654113 w 6534163"/>
              <a:gd name="connsiteY15" fmla="*/ 2867187 h 6989737"/>
              <a:gd name="connsiteX16" fmla="*/ 4576621 w 6534163"/>
              <a:gd name="connsiteY16" fmla="*/ 2960177 h 6989737"/>
              <a:gd name="connsiteX17" fmla="*/ 4561123 w 6534163"/>
              <a:gd name="connsiteY17" fmla="*/ 3006672 h 6989737"/>
              <a:gd name="connsiteX18" fmla="*/ 4530126 w 6534163"/>
              <a:gd name="connsiteY18" fmla="*/ 3053167 h 6989737"/>
              <a:gd name="connsiteX19" fmla="*/ 4468133 w 6534163"/>
              <a:gd name="connsiteY19" fmla="*/ 3285642 h 6989737"/>
              <a:gd name="connsiteX20" fmla="*/ 4390642 w 6534163"/>
              <a:gd name="connsiteY20" fmla="*/ 3533614 h 6989737"/>
              <a:gd name="connsiteX21" fmla="*/ 4375143 w 6534163"/>
              <a:gd name="connsiteY21" fmla="*/ 3580109 h 6989737"/>
              <a:gd name="connsiteX22" fmla="*/ 4359645 w 6534163"/>
              <a:gd name="connsiteY22" fmla="*/ 3657601 h 6989737"/>
              <a:gd name="connsiteX23" fmla="*/ 4344147 w 6534163"/>
              <a:gd name="connsiteY23" fmla="*/ 3719594 h 6989737"/>
              <a:gd name="connsiteX24" fmla="*/ 4282153 w 6534163"/>
              <a:gd name="connsiteY24" fmla="*/ 4014062 h 6989737"/>
              <a:gd name="connsiteX25" fmla="*/ 4220160 w 6534163"/>
              <a:gd name="connsiteY25" fmla="*/ 4355025 h 6989737"/>
              <a:gd name="connsiteX26" fmla="*/ 4189164 w 6534163"/>
              <a:gd name="connsiteY26" fmla="*/ 4757981 h 6989737"/>
              <a:gd name="connsiteX27" fmla="*/ 4271702 w 6534163"/>
              <a:gd name="connsiteY27" fmla="*/ 6974238 h 6989737"/>
              <a:gd name="connsiteX28" fmla="*/ 20119 w 6534163"/>
              <a:gd name="connsiteY28" fmla="*/ 6989737 h 6989737"/>
              <a:gd name="connsiteX29" fmla="*/ 0 w 6534163"/>
              <a:gd name="connsiteY29" fmla="*/ 0 h 6989737"/>
              <a:gd name="connsiteX0" fmla="*/ 0 w 6534163"/>
              <a:gd name="connsiteY0" fmla="*/ 0 h 6989737"/>
              <a:gd name="connsiteX1" fmla="*/ 6534163 w 6534163"/>
              <a:gd name="connsiteY1" fmla="*/ 30998 h 6989737"/>
              <a:gd name="connsiteX2" fmla="*/ 6389923 w 6534163"/>
              <a:gd name="connsiteY2" fmla="*/ 1053886 h 6989737"/>
              <a:gd name="connsiteX3" fmla="*/ 6327930 w 6534163"/>
              <a:gd name="connsiteY3" fmla="*/ 1394848 h 6989737"/>
              <a:gd name="connsiteX4" fmla="*/ 6281435 w 6534163"/>
              <a:gd name="connsiteY4" fmla="*/ 1565330 h 6989737"/>
              <a:gd name="connsiteX5" fmla="*/ 6141950 w 6534163"/>
              <a:gd name="connsiteY5" fmla="*/ 1844299 h 6989737"/>
              <a:gd name="connsiteX6" fmla="*/ 6110953 w 6534163"/>
              <a:gd name="connsiteY6" fmla="*/ 1906292 h 6989737"/>
              <a:gd name="connsiteX7" fmla="*/ 5336038 w 6534163"/>
              <a:gd name="connsiteY7" fmla="*/ 2417736 h 6989737"/>
              <a:gd name="connsiteX8" fmla="*/ 5258547 w 6534163"/>
              <a:gd name="connsiteY8" fmla="*/ 2448733 h 6989737"/>
              <a:gd name="connsiteX9" fmla="*/ 5196553 w 6534163"/>
              <a:gd name="connsiteY9" fmla="*/ 2464231 h 6989737"/>
              <a:gd name="connsiteX10" fmla="*/ 5010574 w 6534163"/>
              <a:gd name="connsiteY10" fmla="*/ 2526225 h 6989737"/>
              <a:gd name="connsiteX11" fmla="*/ 4917584 w 6534163"/>
              <a:gd name="connsiteY11" fmla="*/ 2572720 h 6989737"/>
              <a:gd name="connsiteX12" fmla="*/ 4762601 w 6534163"/>
              <a:gd name="connsiteY12" fmla="*/ 2727703 h 6989737"/>
              <a:gd name="connsiteX13" fmla="*/ 4716106 w 6534163"/>
              <a:gd name="connsiteY13" fmla="*/ 2774197 h 6989737"/>
              <a:gd name="connsiteX14" fmla="*/ 4654113 w 6534163"/>
              <a:gd name="connsiteY14" fmla="*/ 2867187 h 6989737"/>
              <a:gd name="connsiteX15" fmla="*/ 4576621 w 6534163"/>
              <a:gd name="connsiteY15" fmla="*/ 2960177 h 6989737"/>
              <a:gd name="connsiteX16" fmla="*/ 4561123 w 6534163"/>
              <a:gd name="connsiteY16" fmla="*/ 3006672 h 6989737"/>
              <a:gd name="connsiteX17" fmla="*/ 4530126 w 6534163"/>
              <a:gd name="connsiteY17" fmla="*/ 3053167 h 6989737"/>
              <a:gd name="connsiteX18" fmla="*/ 4468133 w 6534163"/>
              <a:gd name="connsiteY18" fmla="*/ 3285642 h 6989737"/>
              <a:gd name="connsiteX19" fmla="*/ 4390642 w 6534163"/>
              <a:gd name="connsiteY19" fmla="*/ 3533614 h 6989737"/>
              <a:gd name="connsiteX20" fmla="*/ 4375143 w 6534163"/>
              <a:gd name="connsiteY20" fmla="*/ 3580109 h 6989737"/>
              <a:gd name="connsiteX21" fmla="*/ 4359645 w 6534163"/>
              <a:gd name="connsiteY21" fmla="*/ 3657601 h 6989737"/>
              <a:gd name="connsiteX22" fmla="*/ 4344147 w 6534163"/>
              <a:gd name="connsiteY22" fmla="*/ 3719594 h 6989737"/>
              <a:gd name="connsiteX23" fmla="*/ 4282153 w 6534163"/>
              <a:gd name="connsiteY23" fmla="*/ 4014062 h 6989737"/>
              <a:gd name="connsiteX24" fmla="*/ 4220160 w 6534163"/>
              <a:gd name="connsiteY24" fmla="*/ 4355025 h 6989737"/>
              <a:gd name="connsiteX25" fmla="*/ 4189164 w 6534163"/>
              <a:gd name="connsiteY25" fmla="*/ 4757981 h 6989737"/>
              <a:gd name="connsiteX26" fmla="*/ 4271702 w 6534163"/>
              <a:gd name="connsiteY26" fmla="*/ 6974238 h 6989737"/>
              <a:gd name="connsiteX27" fmla="*/ 20119 w 6534163"/>
              <a:gd name="connsiteY27" fmla="*/ 6989737 h 6989737"/>
              <a:gd name="connsiteX28" fmla="*/ 0 w 6534163"/>
              <a:gd name="connsiteY28" fmla="*/ 0 h 6989737"/>
              <a:gd name="connsiteX0" fmla="*/ 0 w 6534163"/>
              <a:gd name="connsiteY0" fmla="*/ 0 h 6989737"/>
              <a:gd name="connsiteX1" fmla="*/ 6534163 w 6534163"/>
              <a:gd name="connsiteY1" fmla="*/ 30998 h 6989737"/>
              <a:gd name="connsiteX2" fmla="*/ 6389923 w 6534163"/>
              <a:gd name="connsiteY2" fmla="*/ 1053886 h 6989737"/>
              <a:gd name="connsiteX3" fmla="*/ 6327930 w 6534163"/>
              <a:gd name="connsiteY3" fmla="*/ 1394848 h 6989737"/>
              <a:gd name="connsiteX4" fmla="*/ 6281435 w 6534163"/>
              <a:gd name="connsiteY4" fmla="*/ 1565330 h 6989737"/>
              <a:gd name="connsiteX5" fmla="*/ 6141950 w 6534163"/>
              <a:gd name="connsiteY5" fmla="*/ 1844299 h 6989737"/>
              <a:gd name="connsiteX6" fmla="*/ 6110953 w 6534163"/>
              <a:gd name="connsiteY6" fmla="*/ 1906292 h 6989737"/>
              <a:gd name="connsiteX7" fmla="*/ 5336038 w 6534163"/>
              <a:gd name="connsiteY7" fmla="*/ 2417736 h 6989737"/>
              <a:gd name="connsiteX8" fmla="*/ 5258547 w 6534163"/>
              <a:gd name="connsiteY8" fmla="*/ 2448733 h 6989737"/>
              <a:gd name="connsiteX9" fmla="*/ 5010574 w 6534163"/>
              <a:gd name="connsiteY9" fmla="*/ 2526225 h 6989737"/>
              <a:gd name="connsiteX10" fmla="*/ 4917584 w 6534163"/>
              <a:gd name="connsiteY10" fmla="*/ 2572720 h 6989737"/>
              <a:gd name="connsiteX11" fmla="*/ 4762601 w 6534163"/>
              <a:gd name="connsiteY11" fmla="*/ 2727703 h 6989737"/>
              <a:gd name="connsiteX12" fmla="*/ 4716106 w 6534163"/>
              <a:gd name="connsiteY12" fmla="*/ 2774197 h 6989737"/>
              <a:gd name="connsiteX13" fmla="*/ 4654113 w 6534163"/>
              <a:gd name="connsiteY13" fmla="*/ 2867187 h 6989737"/>
              <a:gd name="connsiteX14" fmla="*/ 4576621 w 6534163"/>
              <a:gd name="connsiteY14" fmla="*/ 2960177 h 6989737"/>
              <a:gd name="connsiteX15" fmla="*/ 4561123 w 6534163"/>
              <a:gd name="connsiteY15" fmla="*/ 3006672 h 6989737"/>
              <a:gd name="connsiteX16" fmla="*/ 4530126 w 6534163"/>
              <a:gd name="connsiteY16" fmla="*/ 3053167 h 6989737"/>
              <a:gd name="connsiteX17" fmla="*/ 4468133 w 6534163"/>
              <a:gd name="connsiteY17" fmla="*/ 3285642 h 6989737"/>
              <a:gd name="connsiteX18" fmla="*/ 4390642 w 6534163"/>
              <a:gd name="connsiteY18" fmla="*/ 3533614 h 6989737"/>
              <a:gd name="connsiteX19" fmla="*/ 4375143 w 6534163"/>
              <a:gd name="connsiteY19" fmla="*/ 3580109 h 6989737"/>
              <a:gd name="connsiteX20" fmla="*/ 4359645 w 6534163"/>
              <a:gd name="connsiteY20" fmla="*/ 3657601 h 6989737"/>
              <a:gd name="connsiteX21" fmla="*/ 4344147 w 6534163"/>
              <a:gd name="connsiteY21" fmla="*/ 3719594 h 6989737"/>
              <a:gd name="connsiteX22" fmla="*/ 4282153 w 6534163"/>
              <a:gd name="connsiteY22" fmla="*/ 4014062 h 6989737"/>
              <a:gd name="connsiteX23" fmla="*/ 4220160 w 6534163"/>
              <a:gd name="connsiteY23" fmla="*/ 4355025 h 6989737"/>
              <a:gd name="connsiteX24" fmla="*/ 4189164 w 6534163"/>
              <a:gd name="connsiteY24" fmla="*/ 4757981 h 6989737"/>
              <a:gd name="connsiteX25" fmla="*/ 4271702 w 6534163"/>
              <a:gd name="connsiteY25" fmla="*/ 6974238 h 6989737"/>
              <a:gd name="connsiteX26" fmla="*/ 20119 w 6534163"/>
              <a:gd name="connsiteY26" fmla="*/ 6989737 h 6989737"/>
              <a:gd name="connsiteX27" fmla="*/ 0 w 6534163"/>
              <a:gd name="connsiteY27" fmla="*/ 0 h 6989737"/>
              <a:gd name="connsiteX0" fmla="*/ 0 w 6534163"/>
              <a:gd name="connsiteY0" fmla="*/ 0 h 6989737"/>
              <a:gd name="connsiteX1" fmla="*/ 6534163 w 6534163"/>
              <a:gd name="connsiteY1" fmla="*/ 30998 h 6989737"/>
              <a:gd name="connsiteX2" fmla="*/ 6389923 w 6534163"/>
              <a:gd name="connsiteY2" fmla="*/ 1053886 h 6989737"/>
              <a:gd name="connsiteX3" fmla="*/ 6327930 w 6534163"/>
              <a:gd name="connsiteY3" fmla="*/ 1394848 h 6989737"/>
              <a:gd name="connsiteX4" fmla="*/ 6281435 w 6534163"/>
              <a:gd name="connsiteY4" fmla="*/ 1565330 h 6989737"/>
              <a:gd name="connsiteX5" fmla="*/ 6141950 w 6534163"/>
              <a:gd name="connsiteY5" fmla="*/ 1844299 h 6989737"/>
              <a:gd name="connsiteX6" fmla="*/ 6110953 w 6534163"/>
              <a:gd name="connsiteY6" fmla="*/ 1906292 h 6989737"/>
              <a:gd name="connsiteX7" fmla="*/ 5336038 w 6534163"/>
              <a:gd name="connsiteY7" fmla="*/ 2417736 h 6989737"/>
              <a:gd name="connsiteX8" fmla="*/ 5258547 w 6534163"/>
              <a:gd name="connsiteY8" fmla="*/ 2448733 h 6989737"/>
              <a:gd name="connsiteX9" fmla="*/ 5010574 w 6534163"/>
              <a:gd name="connsiteY9" fmla="*/ 2526225 h 6989737"/>
              <a:gd name="connsiteX10" fmla="*/ 4917584 w 6534163"/>
              <a:gd name="connsiteY10" fmla="*/ 2572720 h 6989737"/>
              <a:gd name="connsiteX11" fmla="*/ 4762601 w 6534163"/>
              <a:gd name="connsiteY11" fmla="*/ 2727703 h 6989737"/>
              <a:gd name="connsiteX12" fmla="*/ 4716106 w 6534163"/>
              <a:gd name="connsiteY12" fmla="*/ 2774197 h 6989737"/>
              <a:gd name="connsiteX13" fmla="*/ 4654113 w 6534163"/>
              <a:gd name="connsiteY13" fmla="*/ 2867187 h 6989737"/>
              <a:gd name="connsiteX14" fmla="*/ 4576621 w 6534163"/>
              <a:gd name="connsiteY14" fmla="*/ 2960177 h 6989737"/>
              <a:gd name="connsiteX15" fmla="*/ 4561123 w 6534163"/>
              <a:gd name="connsiteY15" fmla="*/ 3006672 h 6989737"/>
              <a:gd name="connsiteX16" fmla="*/ 4530126 w 6534163"/>
              <a:gd name="connsiteY16" fmla="*/ 3053167 h 6989737"/>
              <a:gd name="connsiteX17" fmla="*/ 4468133 w 6534163"/>
              <a:gd name="connsiteY17" fmla="*/ 3285642 h 6989737"/>
              <a:gd name="connsiteX18" fmla="*/ 4390642 w 6534163"/>
              <a:gd name="connsiteY18" fmla="*/ 3533614 h 6989737"/>
              <a:gd name="connsiteX19" fmla="*/ 4375143 w 6534163"/>
              <a:gd name="connsiteY19" fmla="*/ 3580109 h 6989737"/>
              <a:gd name="connsiteX20" fmla="*/ 4344147 w 6534163"/>
              <a:gd name="connsiteY20" fmla="*/ 3719594 h 6989737"/>
              <a:gd name="connsiteX21" fmla="*/ 4282153 w 6534163"/>
              <a:gd name="connsiteY21" fmla="*/ 4014062 h 6989737"/>
              <a:gd name="connsiteX22" fmla="*/ 4220160 w 6534163"/>
              <a:gd name="connsiteY22" fmla="*/ 4355025 h 6989737"/>
              <a:gd name="connsiteX23" fmla="*/ 4189164 w 6534163"/>
              <a:gd name="connsiteY23" fmla="*/ 4757981 h 6989737"/>
              <a:gd name="connsiteX24" fmla="*/ 4271702 w 6534163"/>
              <a:gd name="connsiteY24" fmla="*/ 6974238 h 6989737"/>
              <a:gd name="connsiteX25" fmla="*/ 20119 w 6534163"/>
              <a:gd name="connsiteY25" fmla="*/ 6989737 h 6989737"/>
              <a:gd name="connsiteX26" fmla="*/ 0 w 6534163"/>
              <a:gd name="connsiteY26" fmla="*/ 0 h 6989737"/>
              <a:gd name="connsiteX0" fmla="*/ 0 w 6534163"/>
              <a:gd name="connsiteY0" fmla="*/ 0 h 6989737"/>
              <a:gd name="connsiteX1" fmla="*/ 6534163 w 6534163"/>
              <a:gd name="connsiteY1" fmla="*/ 30998 h 6989737"/>
              <a:gd name="connsiteX2" fmla="*/ 6389923 w 6534163"/>
              <a:gd name="connsiteY2" fmla="*/ 1053886 h 6989737"/>
              <a:gd name="connsiteX3" fmla="*/ 6327930 w 6534163"/>
              <a:gd name="connsiteY3" fmla="*/ 1394848 h 6989737"/>
              <a:gd name="connsiteX4" fmla="*/ 6281435 w 6534163"/>
              <a:gd name="connsiteY4" fmla="*/ 1565330 h 6989737"/>
              <a:gd name="connsiteX5" fmla="*/ 6141950 w 6534163"/>
              <a:gd name="connsiteY5" fmla="*/ 1844299 h 6989737"/>
              <a:gd name="connsiteX6" fmla="*/ 6110953 w 6534163"/>
              <a:gd name="connsiteY6" fmla="*/ 1906292 h 6989737"/>
              <a:gd name="connsiteX7" fmla="*/ 5336038 w 6534163"/>
              <a:gd name="connsiteY7" fmla="*/ 2417736 h 6989737"/>
              <a:gd name="connsiteX8" fmla="*/ 5258547 w 6534163"/>
              <a:gd name="connsiteY8" fmla="*/ 2448733 h 6989737"/>
              <a:gd name="connsiteX9" fmla="*/ 5010574 w 6534163"/>
              <a:gd name="connsiteY9" fmla="*/ 2526225 h 6989737"/>
              <a:gd name="connsiteX10" fmla="*/ 4917584 w 6534163"/>
              <a:gd name="connsiteY10" fmla="*/ 2572720 h 6989737"/>
              <a:gd name="connsiteX11" fmla="*/ 4762601 w 6534163"/>
              <a:gd name="connsiteY11" fmla="*/ 2727703 h 6989737"/>
              <a:gd name="connsiteX12" fmla="*/ 4716106 w 6534163"/>
              <a:gd name="connsiteY12" fmla="*/ 2774197 h 6989737"/>
              <a:gd name="connsiteX13" fmla="*/ 4654113 w 6534163"/>
              <a:gd name="connsiteY13" fmla="*/ 2867187 h 6989737"/>
              <a:gd name="connsiteX14" fmla="*/ 4576621 w 6534163"/>
              <a:gd name="connsiteY14" fmla="*/ 2960177 h 6989737"/>
              <a:gd name="connsiteX15" fmla="*/ 4561123 w 6534163"/>
              <a:gd name="connsiteY15" fmla="*/ 3006672 h 6989737"/>
              <a:gd name="connsiteX16" fmla="*/ 4530126 w 6534163"/>
              <a:gd name="connsiteY16" fmla="*/ 3053167 h 6989737"/>
              <a:gd name="connsiteX17" fmla="*/ 4468133 w 6534163"/>
              <a:gd name="connsiteY17" fmla="*/ 3285642 h 6989737"/>
              <a:gd name="connsiteX18" fmla="*/ 4390642 w 6534163"/>
              <a:gd name="connsiteY18" fmla="*/ 3533614 h 6989737"/>
              <a:gd name="connsiteX19" fmla="*/ 4375143 w 6534163"/>
              <a:gd name="connsiteY19" fmla="*/ 3580109 h 6989737"/>
              <a:gd name="connsiteX20" fmla="*/ 4282153 w 6534163"/>
              <a:gd name="connsiteY20" fmla="*/ 4014062 h 6989737"/>
              <a:gd name="connsiteX21" fmla="*/ 4220160 w 6534163"/>
              <a:gd name="connsiteY21" fmla="*/ 4355025 h 6989737"/>
              <a:gd name="connsiteX22" fmla="*/ 4189164 w 6534163"/>
              <a:gd name="connsiteY22" fmla="*/ 4757981 h 6989737"/>
              <a:gd name="connsiteX23" fmla="*/ 4271702 w 6534163"/>
              <a:gd name="connsiteY23" fmla="*/ 6974238 h 6989737"/>
              <a:gd name="connsiteX24" fmla="*/ 20119 w 6534163"/>
              <a:gd name="connsiteY24" fmla="*/ 6989737 h 6989737"/>
              <a:gd name="connsiteX25" fmla="*/ 0 w 6534163"/>
              <a:gd name="connsiteY25" fmla="*/ 0 h 6989737"/>
              <a:gd name="connsiteX0" fmla="*/ 0 w 6534163"/>
              <a:gd name="connsiteY0" fmla="*/ 0 h 6989737"/>
              <a:gd name="connsiteX1" fmla="*/ 6534163 w 6534163"/>
              <a:gd name="connsiteY1" fmla="*/ 30998 h 6989737"/>
              <a:gd name="connsiteX2" fmla="*/ 6389923 w 6534163"/>
              <a:gd name="connsiteY2" fmla="*/ 1053886 h 6989737"/>
              <a:gd name="connsiteX3" fmla="*/ 6327930 w 6534163"/>
              <a:gd name="connsiteY3" fmla="*/ 1394848 h 6989737"/>
              <a:gd name="connsiteX4" fmla="*/ 6281435 w 6534163"/>
              <a:gd name="connsiteY4" fmla="*/ 1565330 h 6989737"/>
              <a:gd name="connsiteX5" fmla="*/ 6141950 w 6534163"/>
              <a:gd name="connsiteY5" fmla="*/ 1844299 h 6989737"/>
              <a:gd name="connsiteX6" fmla="*/ 6110953 w 6534163"/>
              <a:gd name="connsiteY6" fmla="*/ 1906292 h 6989737"/>
              <a:gd name="connsiteX7" fmla="*/ 5336038 w 6534163"/>
              <a:gd name="connsiteY7" fmla="*/ 2417736 h 6989737"/>
              <a:gd name="connsiteX8" fmla="*/ 5258547 w 6534163"/>
              <a:gd name="connsiteY8" fmla="*/ 2448733 h 6989737"/>
              <a:gd name="connsiteX9" fmla="*/ 5010574 w 6534163"/>
              <a:gd name="connsiteY9" fmla="*/ 2526225 h 6989737"/>
              <a:gd name="connsiteX10" fmla="*/ 4917584 w 6534163"/>
              <a:gd name="connsiteY10" fmla="*/ 2572720 h 6989737"/>
              <a:gd name="connsiteX11" fmla="*/ 4762601 w 6534163"/>
              <a:gd name="connsiteY11" fmla="*/ 2727703 h 6989737"/>
              <a:gd name="connsiteX12" fmla="*/ 4716106 w 6534163"/>
              <a:gd name="connsiteY12" fmla="*/ 2774197 h 6989737"/>
              <a:gd name="connsiteX13" fmla="*/ 4654113 w 6534163"/>
              <a:gd name="connsiteY13" fmla="*/ 2867187 h 6989737"/>
              <a:gd name="connsiteX14" fmla="*/ 4576621 w 6534163"/>
              <a:gd name="connsiteY14" fmla="*/ 2960177 h 6989737"/>
              <a:gd name="connsiteX15" fmla="*/ 4561123 w 6534163"/>
              <a:gd name="connsiteY15" fmla="*/ 3006672 h 6989737"/>
              <a:gd name="connsiteX16" fmla="*/ 4530126 w 6534163"/>
              <a:gd name="connsiteY16" fmla="*/ 3053167 h 6989737"/>
              <a:gd name="connsiteX17" fmla="*/ 4468133 w 6534163"/>
              <a:gd name="connsiteY17" fmla="*/ 3285642 h 6989737"/>
              <a:gd name="connsiteX18" fmla="*/ 4390642 w 6534163"/>
              <a:gd name="connsiteY18" fmla="*/ 3533614 h 6989737"/>
              <a:gd name="connsiteX19" fmla="*/ 4375143 w 6534163"/>
              <a:gd name="connsiteY19" fmla="*/ 3580109 h 6989737"/>
              <a:gd name="connsiteX20" fmla="*/ 4220160 w 6534163"/>
              <a:gd name="connsiteY20" fmla="*/ 4355025 h 6989737"/>
              <a:gd name="connsiteX21" fmla="*/ 4189164 w 6534163"/>
              <a:gd name="connsiteY21" fmla="*/ 4757981 h 6989737"/>
              <a:gd name="connsiteX22" fmla="*/ 4271702 w 6534163"/>
              <a:gd name="connsiteY22" fmla="*/ 6974238 h 6989737"/>
              <a:gd name="connsiteX23" fmla="*/ 20119 w 6534163"/>
              <a:gd name="connsiteY23" fmla="*/ 6989737 h 6989737"/>
              <a:gd name="connsiteX24" fmla="*/ 0 w 6534163"/>
              <a:gd name="connsiteY24" fmla="*/ 0 h 6989737"/>
              <a:gd name="connsiteX0" fmla="*/ 0 w 6534163"/>
              <a:gd name="connsiteY0" fmla="*/ 0 h 6989737"/>
              <a:gd name="connsiteX1" fmla="*/ 6534163 w 6534163"/>
              <a:gd name="connsiteY1" fmla="*/ 30998 h 6989737"/>
              <a:gd name="connsiteX2" fmla="*/ 6389923 w 6534163"/>
              <a:gd name="connsiteY2" fmla="*/ 1053886 h 6989737"/>
              <a:gd name="connsiteX3" fmla="*/ 6327930 w 6534163"/>
              <a:gd name="connsiteY3" fmla="*/ 1394848 h 6989737"/>
              <a:gd name="connsiteX4" fmla="*/ 6281435 w 6534163"/>
              <a:gd name="connsiteY4" fmla="*/ 1565330 h 6989737"/>
              <a:gd name="connsiteX5" fmla="*/ 6141950 w 6534163"/>
              <a:gd name="connsiteY5" fmla="*/ 1844299 h 6989737"/>
              <a:gd name="connsiteX6" fmla="*/ 6110953 w 6534163"/>
              <a:gd name="connsiteY6" fmla="*/ 1906292 h 6989737"/>
              <a:gd name="connsiteX7" fmla="*/ 5336038 w 6534163"/>
              <a:gd name="connsiteY7" fmla="*/ 2417736 h 6989737"/>
              <a:gd name="connsiteX8" fmla="*/ 5258547 w 6534163"/>
              <a:gd name="connsiteY8" fmla="*/ 2448733 h 6989737"/>
              <a:gd name="connsiteX9" fmla="*/ 5010574 w 6534163"/>
              <a:gd name="connsiteY9" fmla="*/ 2526225 h 6989737"/>
              <a:gd name="connsiteX10" fmla="*/ 4917584 w 6534163"/>
              <a:gd name="connsiteY10" fmla="*/ 2572720 h 6989737"/>
              <a:gd name="connsiteX11" fmla="*/ 4762601 w 6534163"/>
              <a:gd name="connsiteY11" fmla="*/ 2727703 h 6989737"/>
              <a:gd name="connsiteX12" fmla="*/ 4716106 w 6534163"/>
              <a:gd name="connsiteY12" fmla="*/ 2774197 h 6989737"/>
              <a:gd name="connsiteX13" fmla="*/ 4654113 w 6534163"/>
              <a:gd name="connsiteY13" fmla="*/ 2867187 h 6989737"/>
              <a:gd name="connsiteX14" fmla="*/ 4576621 w 6534163"/>
              <a:gd name="connsiteY14" fmla="*/ 2960177 h 6989737"/>
              <a:gd name="connsiteX15" fmla="*/ 4561123 w 6534163"/>
              <a:gd name="connsiteY15" fmla="*/ 3006672 h 6989737"/>
              <a:gd name="connsiteX16" fmla="*/ 4530126 w 6534163"/>
              <a:gd name="connsiteY16" fmla="*/ 3053167 h 6989737"/>
              <a:gd name="connsiteX17" fmla="*/ 4468133 w 6534163"/>
              <a:gd name="connsiteY17" fmla="*/ 3285642 h 6989737"/>
              <a:gd name="connsiteX18" fmla="*/ 4390642 w 6534163"/>
              <a:gd name="connsiteY18" fmla="*/ 3533614 h 6989737"/>
              <a:gd name="connsiteX19" fmla="*/ 4375143 w 6534163"/>
              <a:gd name="connsiteY19" fmla="*/ 3580109 h 6989737"/>
              <a:gd name="connsiteX20" fmla="*/ 4189164 w 6534163"/>
              <a:gd name="connsiteY20" fmla="*/ 4757981 h 6989737"/>
              <a:gd name="connsiteX21" fmla="*/ 4271702 w 6534163"/>
              <a:gd name="connsiteY21" fmla="*/ 6974238 h 6989737"/>
              <a:gd name="connsiteX22" fmla="*/ 20119 w 6534163"/>
              <a:gd name="connsiteY22" fmla="*/ 6989737 h 6989737"/>
              <a:gd name="connsiteX23" fmla="*/ 0 w 6534163"/>
              <a:gd name="connsiteY23" fmla="*/ 0 h 6989737"/>
              <a:gd name="connsiteX0" fmla="*/ 0 w 6534163"/>
              <a:gd name="connsiteY0" fmla="*/ 0 h 6989737"/>
              <a:gd name="connsiteX1" fmla="*/ 6534163 w 6534163"/>
              <a:gd name="connsiteY1" fmla="*/ 30998 h 6989737"/>
              <a:gd name="connsiteX2" fmla="*/ 6389923 w 6534163"/>
              <a:gd name="connsiteY2" fmla="*/ 1053886 h 6989737"/>
              <a:gd name="connsiteX3" fmla="*/ 6327930 w 6534163"/>
              <a:gd name="connsiteY3" fmla="*/ 1394848 h 6989737"/>
              <a:gd name="connsiteX4" fmla="*/ 6281435 w 6534163"/>
              <a:gd name="connsiteY4" fmla="*/ 1565330 h 6989737"/>
              <a:gd name="connsiteX5" fmla="*/ 6141950 w 6534163"/>
              <a:gd name="connsiteY5" fmla="*/ 1844299 h 6989737"/>
              <a:gd name="connsiteX6" fmla="*/ 6110953 w 6534163"/>
              <a:gd name="connsiteY6" fmla="*/ 1906292 h 6989737"/>
              <a:gd name="connsiteX7" fmla="*/ 5336038 w 6534163"/>
              <a:gd name="connsiteY7" fmla="*/ 2417736 h 6989737"/>
              <a:gd name="connsiteX8" fmla="*/ 5258547 w 6534163"/>
              <a:gd name="connsiteY8" fmla="*/ 2448733 h 6989737"/>
              <a:gd name="connsiteX9" fmla="*/ 5010574 w 6534163"/>
              <a:gd name="connsiteY9" fmla="*/ 2526225 h 6989737"/>
              <a:gd name="connsiteX10" fmla="*/ 4762601 w 6534163"/>
              <a:gd name="connsiteY10" fmla="*/ 2727703 h 6989737"/>
              <a:gd name="connsiteX11" fmla="*/ 4716106 w 6534163"/>
              <a:gd name="connsiteY11" fmla="*/ 2774197 h 6989737"/>
              <a:gd name="connsiteX12" fmla="*/ 4654113 w 6534163"/>
              <a:gd name="connsiteY12" fmla="*/ 2867187 h 6989737"/>
              <a:gd name="connsiteX13" fmla="*/ 4576621 w 6534163"/>
              <a:gd name="connsiteY13" fmla="*/ 2960177 h 6989737"/>
              <a:gd name="connsiteX14" fmla="*/ 4561123 w 6534163"/>
              <a:gd name="connsiteY14" fmla="*/ 3006672 h 6989737"/>
              <a:gd name="connsiteX15" fmla="*/ 4530126 w 6534163"/>
              <a:gd name="connsiteY15" fmla="*/ 3053167 h 6989737"/>
              <a:gd name="connsiteX16" fmla="*/ 4468133 w 6534163"/>
              <a:gd name="connsiteY16" fmla="*/ 3285642 h 6989737"/>
              <a:gd name="connsiteX17" fmla="*/ 4390642 w 6534163"/>
              <a:gd name="connsiteY17" fmla="*/ 3533614 h 6989737"/>
              <a:gd name="connsiteX18" fmla="*/ 4375143 w 6534163"/>
              <a:gd name="connsiteY18" fmla="*/ 3580109 h 6989737"/>
              <a:gd name="connsiteX19" fmla="*/ 4189164 w 6534163"/>
              <a:gd name="connsiteY19" fmla="*/ 4757981 h 6989737"/>
              <a:gd name="connsiteX20" fmla="*/ 4271702 w 6534163"/>
              <a:gd name="connsiteY20" fmla="*/ 6974238 h 6989737"/>
              <a:gd name="connsiteX21" fmla="*/ 20119 w 6534163"/>
              <a:gd name="connsiteY21" fmla="*/ 6989737 h 6989737"/>
              <a:gd name="connsiteX22" fmla="*/ 0 w 6534163"/>
              <a:gd name="connsiteY22" fmla="*/ 0 h 6989737"/>
              <a:gd name="connsiteX0" fmla="*/ 0 w 6534163"/>
              <a:gd name="connsiteY0" fmla="*/ 0 h 6989737"/>
              <a:gd name="connsiteX1" fmla="*/ 6534163 w 6534163"/>
              <a:gd name="connsiteY1" fmla="*/ 30998 h 6989737"/>
              <a:gd name="connsiteX2" fmla="*/ 6389923 w 6534163"/>
              <a:gd name="connsiteY2" fmla="*/ 1053886 h 6989737"/>
              <a:gd name="connsiteX3" fmla="*/ 6327930 w 6534163"/>
              <a:gd name="connsiteY3" fmla="*/ 1394848 h 6989737"/>
              <a:gd name="connsiteX4" fmla="*/ 6281435 w 6534163"/>
              <a:gd name="connsiteY4" fmla="*/ 1565330 h 6989737"/>
              <a:gd name="connsiteX5" fmla="*/ 6141950 w 6534163"/>
              <a:gd name="connsiteY5" fmla="*/ 1844299 h 6989737"/>
              <a:gd name="connsiteX6" fmla="*/ 6110953 w 6534163"/>
              <a:gd name="connsiteY6" fmla="*/ 1906292 h 6989737"/>
              <a:gd name="connsiteX7" fmla="*/ 5336038 w 6534163"/>
              <a:gd name="connsiteY7" fmla="*/ 2417736 h 6989737"/>
              <a:gd name="connsiteX8" fmla="*/ 5258547 w 6534163"/>
              <a:gd name="connsiteY8" fmla="*/ 2448733 h 6989737"/>
              <a:gd name="connsiteX9" fmla="*/ 5010574 w 6534163"/>
              <a:gd name="connsiteY9" fmla="*/ 2526225 h 6989737"/>
              <a:gd name="connsiteX10" fmla="*/ 4762601 w 6534163"/>
              <a:gd name="connsiteY10" fmla="*/ 2727703 h 6989737"/>
              <a:gd name="connsiteX11" fmla="*/ 4716106 w 6534163"/>
              <a:gd name="connsiteY11" fmla="*/ 2774197 h 6989737"/>
              <a:gd name="connsiteX12" fmla="*/ 4654113 w 6534163"/>
              <a:gd name="connsiteY12" fmla="*/ 2867187 h 6989737"/>
              <a:gd name="connsiteX13" fmla="*/ 4561123 w 6534163"/>
              <a:gd name="connsiteY13" fmla="*/ 3006672 h 6989737"/>
              <a:gd name="connsiteX14" fmla="*/ 4530126 w 6534163"/>
              <a:gd name="connsiteY14" fmla="*/ 3053167 h 6989737"/>
              <a:gd name="connsiteX15" fmla="*/ 4468133 w 6534163"/>
              <a:gd name="connsiteY15" fmla="*/ 3285642 h 6989737"/>
              <a:gd name="connsiteX16" fmla="*/ 4390642 w 6534163"/>
              <a:gd name="connsiteY16" fmla="*/ 3533614 h 6989737"/>
              <a:gd name="connsiteX17" fmla="*/ 4375143 w 6534163"/>
              <a:gd name="connsiteY17" fmla="*/ 3580109 h 6989737"/>
              <a:gd name="connsiteX18" fmla="*/ 4189164 w 6534163"/>
              <a:gd name="connsiteY18" fmla="*/ 4757981 h 6989737"/>
              <a:gd name="connsiteX19" fmla="*/ 4271702 w 6534163"/>
              <a:gd name="connsiteY19" fmla="*/ 6974238 h 6989737"/>
              <a:gd name="connsiteX20" fmla="*/ 20119 w 6534163"/>
              <a:gd name="connsiteY20" fmla="*/ 6989737 h 6989737"/>
              <a:gd name="connsiteX21" fmla="*/ 0 w 6534163"/>
              <a:gd name="connsiteY21" fmla="*/ 0 h 6989737"/>
              <a:gd name="connsiteX0" fmla="*/ 0 w 6534163"/>
              <a:gd name="connsiteY0" fmla="*/ 0 h 6989737"/>
              <a:gd name="connsiteX1" fmla="*/ 6534163 w 6534163"/>
              <a:gd name="connsiteY1" fmla="*/ 30998 h 6989737"/>
              <a:gd name="connsiteX2" fmla="*/ 6389923 w 6534163"/>
              <a:gd name="connsiteY2" fmla="*/ 1053886 h 6989737"/>
              <a:gd name="connsiteX3" fmla="*/ 6327930 w 6534163"/>
              <a:gd name="connsiteY3" fmla="*/ 1394848 h 6989737"/>
              <a:gd name="connsiteX4" fmla="*/ 6281435 w 6534163"/>
              <a:gd name="connsiteY4" fmla="*/ 1565330 h 6989737"/>
              <a:gd name="connsiteX5" fmla="*/ 6141950 w 6534163"/>
              <a:gd name="connsiteY5" fmla="*/ 1844299 h 6989737"/>
              <a:gd name="connsiteX6" fmla="*/ 6110953 w 6534163"/>
              <a:gd name="connsiteY6" fmla="*/ 1906292 h 6989737"/>
              <a:gd name="connsiteX7" fmla="*/ 5336038 w 6534163"/>
              <a:gd name="connsiteY7" fmla="*/ 2417736 h 6989737"/>
              <a:gd name="connsiteX8" fmla="*/ 5258547 w 6534163"/>
              <a:gd name="connsiteY8" fmla="*/ 2448733 h 6989737"/>
              <a:gd name="connsiteX9" fmla="*/ 5010574 w 6534163"/>
              <a:gd name="connsiteY9" fmla="*/ 2526225 h 6989737"/>
              <a:gd name="connsiteX10" fmla="*/ 4762601 w 6534163"/>
              <a:gd name="connsiteY10" fmla="*/ 2727703 h 6989737"/>
              <a:gd name="connsiteX11" fmla="*/ 4716106 w 6534163"/>
              <a:gd name="connsiteY11" fmla="*/ 2774197 h 6989737"/>
              <a:gd name="connsiteX12" fmla="*/ 4561123 w 6534163"/>
              <a:gd name="connsiteY12" fmla="*/ 3006672 h 6989737"/>
              <a:gd name="connsiteX13" fmla="*/ 4530126 w 6534163"/>
              <a:gd name="connsiteY13" fmla="*/ 3053167 h 6989737"/>
              <a:gd name="connsiteX14" fmla="*/ 4468133 w 6534163"/>
              <a:gd name="connsiteY14" fmla="*/ 3285642 h 6989737"/>
              <a:gd name="connsiteX15" fmla="*/ 4390642 w 6534163"/>
              <a:gd name="connsiteY15" fmla="*/ 3533614 h 6989737"/>
              <a:gd name="connsiteX16" fmla="*/ 4375143 w 6534163"/>
              <a:gd name="connsiteY16" fmla="*/ 3580109 h 6989737"/>
              <a:gd name="connsiteX17" fmla="*/ 4189164 w 6534163"/>
              <a:gd name="connsiteY17" fmla="*/ 4757981 h 6989737"/>
              <a:gd name="connsiteX18" fmla="*/ 4271702 w 6534163"/>
              <a:gd name="connsiteY18" fmla="*/ 6974238 h 6989737"/>
              <a:gd name="connsiteX19" fmla="*/ 20119 w 6534163"/>
              <a:gd name="connsiteY19" fmla="*/ 6989737 h 6989737"/>
              <a:gd name="connsiteX20" fmla="*/ 0 w 6534163"/>
              <a:gd name="connsiteY20" fmla="*/ 0 h 6989737"/>
              <a:gd name="connsiteX0" fmla="*/ 0 w 6534163"/>
              <a:gd name="connsiteY0" fmla="*/ 0 h 6989737"/>
              <a:gd name="connsiteX1" fmla="*/ 6534163 w 6534163"/>
              <a:gd name="connsiteY1" fmla="*/ 30998 h 6989737"/>
              <a:gd name="connsiteX2" fmla="*/ 6389923 w 6534163"/>
              <a:gd name="connsiteY2" fmla="*/ 1053886 h 6989737"/>
              <a:gd name="connsiteX3" fmla="*/ 6327930 w 6534163"/>
              <a:gd name="connsiteY3" fmla="*/ 1394848 h 6989737"/>
              <a:gd name="connsiteX4" fmla="*/ 6281435 w 6534163"/>
              <a:gd name="connsiteY4" fmla="*/ 1565330 h 6989737"/>
              <a:gd name="connsiteX5" fmla="*/ 6141950 w 6534163"/>
              <a:gd name="connsiteY5" fmla="*/ 1844299 h 6989737"/>
              <a:gd name="connsiteX6" fmla="*/ 6110953 w 6534163"/>
              <a:gd name="connsiteY6" fmla="*/ 1906292 h 6989737"/>
              <a:gd name="connsiteX7" fmla="*/ 5336038 w 6534163"/>
              <a:gd name="connsiteY7" fmla="*/ 2417736 h 6989737"/>
              <a:gd name="connsiteX8" fmla="*/ 5258547 w 6534163"/>
              <a:gd name="connsiteY8" fmla="*/ 2448733 h 6989737"/>
              <a:gd name="connsiteX9" fmla="*/ 5010574 w 6534163"/>
              <a:gd name="connsiteY9" fmla="*/ 2526225 h 6989737"/>
              <a:gd name="connsiteX10" fmla="*/ 4762601 w 6534163"/>
              <a:gd name="connsiteY10" fmla="*/ 2727703 h 6989737"/>
              <a:gd name="connsiteX11" fmla="*/ 4716106 w 6534163"/>
              <a:gd name="connsiteY11" fmla="*/ 2774197 h 6989737"/>
              <a:gd name="connsiteX12" fmla="*/ 4561123 w 6534163"/>
              <a:gd name="connsiteY12" fmla="*/ 3006672 h 6989737"/>
              <a:gd name="connsiteX13" fmla="*/ 4468133 w 6534163"/>
              <a:gd name="connsiteY13" fmla="*/ 3285642 h 6989737"/>
              <a:gd name="connsiteX14" fmla="*/ 4390642 w 6534163"/>
              <a:gd name="connsiteY14" fmla="*/ 3533614 h 6989737"/>
              <a:gd name="connsiteX15" fmla="*/ 4375143 w 6534163"/>
              <a:gd name="connsiteY15" fmla="*/ 3580109 h 6989737"/>
              <a:gd name="connsiteX16" fmla="*/ 4189164 w 6534163"/>
              <a:gd name="connsiteY16" fmla="*/ 4757981 h 6989737"/>
              <a:gd name="connsiteX17" fmla="*/ 4271702 w 6534163"/>
              <a:gd name="connsiteY17" fmla="*/ 6974238 h 6989737"/>
              <a:gd name="connsiteX18" fmla="*/ 20119 w 6534163"/>
              <a:gd name="connsiteY18" fmla="*/ 6989737 h 6989737"/>
              <a:gd name="connsiteX19" fmla="*/ 0 w 6534163"/>
              <a:gd name="connsiteY19" fmla="*/ 0 h 6989737"/>
              <a:gd name="connsiteX0" fmla="*/ 0 w 6534163"/>
              <a:gd name="connsiteY0" fmla="*/ 0 h 6989737"/>
              <a:gd name="connsiteX1" fmla="*/ 6534163 w 6534163"/>
              <a:gd name="connsiteY1" fmla="*/ 30998 h 6989737"/>
              <a:gd name="connsiteX2" fmla="*/ 6389923 w 6534163"/>
              <a:gd name="connsiteY2" fmla="*/ 1053886 h 6989737"/>
              <a:gd name="connsiteX3" fmla="*/ 6327930 w 6534163"/>
              <a:gd name="connsiteY3" fmla="*/ 1394848 h 6989737"/>
              <a:gd name="connsiteX4" fmla="*/ 6281435 w 6534163"/>
              <a:gd name="connsiteY4" fmla="*/ 1565330 h 6989737"/>
              <a:gd name="connsiteX5" fmla="*/ 6141950 w 6534163"/>
              <a:gd name="connsiteY5" fmla="*/ 1844299 h 6989737"/>
              <a:gd name="connsiteX6" fmla="*/ 6110953 w 6534163"/>
              <a:gd name="connsiteY6" fmla="*/ 1906292 h 6989737"/>
              <a:gd name="connsiteX7" fmla="*/ 5336038 w 6534163"/>
              <a:gd name="connsiteY7" fmla="*/ 2417736 h 6989737"/>
              <a:gd name="connsiteX8" fmla="*/ 5258547 w 6534163"/>
              <a:gd name="connsiteY8" fmla="*/ 2448733 h 6989737"/>
              <a:gd name="connsiteX9" fmla="*/ 5010574 w 6534163"/>
              <a:gd name="connsiteY9" fmla="*/ 2526225 h 6989737"/>
              <a:gd name="connsiteX10" fmla="*/ 4762601 w 6534163"/>
              <a:gd name="connsiteY10" fmla="*/ 2727703 h 6989737"/>
              <a:gd name="connsiteX11" fmla="*/ 4716106 w 6534163"/>
              <a:gd name="connsiteY11" fmla="*/ 2774197 h 6989737"/>
              <a:gd name="connsiteX12" fmla="*/ 4561123 w 6534163"/>
              <a:gd name="connsiteY12" fmla="*/ 3006672 h 6989737"/>
              <a:gd name="connsiteX13" fmla="*/ 4390642 w 6534163"/>
              <a:gd name="connsiteY13" fmla="*/ 3533614 h 6989737"/>
              <a:gd name="connsiteX14" fmla="*/ 4375143 w 6534163"/>
              <a:gd name="connsiteY14" fmla="*/ 3580109 h 6989737"/>
              <a:gd name="connsiteX15" fmla="*/ 4189164 w 6534163"/>
              <a:gd name="connsiteY15" fmla="*/ 4757981 h 6989737"/>
              <a:gd name="connsiteX16" fmla="*/ 4271702 w 6534163"/>
              <a:gd name="connsiteY16" fmla="*/ 6974238 h 6989737"/>
              <a:gd name="connsiteX17" fmla="*/ 20119 w 6534163"/>
              <a:gd name="connsiteY17" fmla="*/ 6989737 h 6989737"/>
              <a:gd name="connsiteX18" fmla="*/ 0 w 6534163"/>
              <a:gd name="connsiteY18" fmla="*/ 0 h 6989737"/>
              <a:gd name="connsiteX0" fmla="*/ 0 w 6534163"/>
              <a:gd name="connsiteY0" fmla="*/ 0 h 6989737"/>
              <a:gd name="connsiteX1" fmla="*/ 6534163 w 6534163"/>
              <a:gd name="connsiteY1" fmla="*/ 30998 h 6989737"/>
              <a:gd name="connsiteX2" fmla="*/ 6389923 w 6534163"/>
              <a:gd name="connsiteY2" fmla="*/ 1053886 h 6989737"/>
              <a:gd name="connsiteX3" fmla="*/ 6327930 w 6534163"/>
              <a:gd name="connsiteY3" fmla="*/ 1394848 h 6989737"/>
              <a:gd name="connsiteX4" fmla="*/ 6281435 w 6534163"/>
              <a:gd name="connsiteY4" fmla="*/ 1565330 h 6989737"/>
              <a:gd name="connsiteX5" fmla="*/ 6141950 w 6534163"/>
              <a:gd name="connsiteY5" fmla="*/ 1844299 h 6989737"/>
              <a:gd name="connsiteX6" fmla="*/ 6110953 w 6534163"/>
              <a:gd name="connsiteY6" fmla="*/ 1906292 h 6989737"/>
              <a:gd name="connsiteX7" fmla="*/ 5336038 w 6534163"/>
              <a:gd name="connsiteY7" fmla="*/ 2417736 h 6989737"/>
              <a:gd name="connsiteX8" fmla="*/ 5258547 w 6534163"/>
              <a:gd name="connsiteY8" fmla="*/ 2448733 h 6989737"/>
              <a:gd name="connsiteX9" fmla="*/ 5010574 w 6534163"/>
              <a:gd name="connsiteY9" fmla="*/ 2526225 h 6989737"/>
              <a:gd name="connsiteX10" fmla="*/ 4762601 w 6534163"/>
              <a:gd name="connsiteY10" fmla="*/ 2727703 h 6989737"/>
              <a:gd name="connsiteX11" fmla="*/ 4716106 w 6534163"/>
              <a:gd name="connsiteY11" fmla="*/ 2774197 h 6989737"/>
              <a:gd name="connsiteX12" fmla="*/ 4561123 w 6534163"/>
              <a:gd name="connsiteY12" fmla="*/ 3006672 h 6989737"/>
              <a:gd name="connsiteX13" fmla="*/ 4390642 w 6534163"/>
              <a:gd name="connsiteY13" fmla="*/ 3533614 h 6989737"/>
              <a:gd name="connsiteX14" fmla="*/ 4189164 w 6534163"/>
              <a:gd name="connsiteY14" fmla="*/ 4757981 h 6989737"/>
              <a:gd name="connsiteX15" fmla="*/ 4271702 w 6534163"/>
              <a:gd name="connsiteY15" fmla="*/ 6974238 h 6989737"/>
              <a:gd name="connsiteX16" fmla="*/ 20119 w 6534163"/>
              <a:gd name="connsiteY16" fmla="*/ 6989737 h 6989737"/>
              <a:gd name="connsiteX17" fmla="*/ 0 w 6534163"/>
              <a:gd name="connsiteY17" fmla="*/ 0 h 6989737"/>
              <a:gd name="connsiteX0" fmla="*/ 0 w 6534163"/>
              <a:gd name="connsiteY0" fmla="*/ 0 h 6989737"/>
              <a:gd name="connsiteX1" fmla="*/ 6534163 w 6534163"/>
              <a:gd name="connsiteY1" fmla="*/ 30998 h 6989737"/>
              <a:gd name="connsiteX2" fmla="*/ 6389923 w 6534163"/>
              <a:gd name="connsiteY2" fmla="*/ 1053886 h 6989737"/>
              <a:gd name="connsiteX3" fmla="*/ 6327930 w 6534163"/>
              <a:gd name="connsiteY3" fmla="*/ 1394848 h 6989737"/>
              <a:gd name="connsiteX4" fmla="*/ 6281435 w 6534163"/>
              <a:gd name="connsiteY4" fmla="*/ 1565330 h 6989737"/>
              <a:gd name="connsiteX5" fmla="*/ 6141950 w 6534163"/>
              <a:gd name="connsiteY5" fmla="*/ 1844299 h 6989737"/>
              <a:gd name="connsiteX6" fmla="*/ 6110953 w 6534163"/>
              <a:gd name="connsiteY6" fmla="*/ 1906292 h 6989737"/>
              <a:gd name="connsiteX7" fmla="*/ 5336038 w 6534163"/>
              <a:gd name="connsiteY7" fmla="*/ 2417736 h 6989737"/>
              <a:gd name="connsiteX8" fmla="*/ 5010574 w 6534163"/>
              <a:gd name="connsiteY8" fmla="*/ 2526225 h 6989737"/>
              <a:gd name="connsiteX9" fmla="*/ 4762601 w 6534163"/>
              <a:gd name="connsiteY9" fmla="*/ 2727703 h 6989737"/>
              <a:gd name="connsiteX10" fmla="*/ 4716106 w 6534163"/>
              <a:gd name="connsiteY10" fmla="*/ 2774197 h 6989737"/>
              <a:gd name="connsiteX11" fmla="*/ 4561123 w 6534163"/>
              <a:gd name="connsiteY11" fmla="*/ 3006672 h 6989737"/>
              <a:gd name="connsiteX12" fmla="*/ 4390642 w 6534163"/>
              <a:gd name="connsiteY12" fmla="*/ 3533614 h 6989737"/>
              <a:gd name="connsiteX13" fmla="*/ 4189164 w 6534163"/>
              <a:gd name="connsiteY13" fmla="*/ 4757981 h 6989737"/>
              <a:gd name="connsiteX14" fmla="*/ 4271702 w 6534163"/>
              <a:gd name="connsiteY14" fmla="*/ 6974238 h 6989737"/>
              <a:gd name="connsiteX15" fmla="*/ 20119 w 6534163"/>
              <a:gd name="connsiteY15" fmla="*/ 6989737 h 6989737"/>
              <a:gd name="connsiteX16" fmla="*/ 0 w 6534163"/>
              <a:gd name="connsiteY16" fmla="*/ 0 h 6989737"/>
              <a:gd name="connsiteX0" fmla="*/ 0 w 6534163"/>
              <a:gd name="connsiteY0" fmla="*/ 0 h 6989737"/>
              <a:gd name="connsiteX1" fmla="*/ 6534163 w 6534163"/>
              <a:gd name="connsiteY1" fmla="*/ 30998 h 6989737"/>
              <a:gd name="connsiteX2" fmla="*/ 6389923 w 6534163"/>
              <a:gd name="connsiteY2" fmla="*/ 1053886 h 6989737"/>
              <a:gd name="connsiteX3" fmla="*/ 6327930 w 6534163"/>
              <a:gd name="connsiteY3" fmla="*/ 1394848 h 6989737"/>
              <a:gd name="connsiteX4" fmla="*/ 6281435 w 6534163"/>
              <a:gd name="connsiteY4" fmla="*/ 1565330 h 6989737"/>
              <a:gd name="connsiteX5" fmla="*/ 6141950 w 6534163"/>
              <a:gd name="connsiteY5" fmla="*/ 1844299 h 6989737"/>
              <a:gd name="connsiteX6" fmla="*/ 6110953 w 6534163"/>
              <a:gd name="connsiteY6" fmla="*/ 1906292 h 6989737"/>
              <a:gd name="connsiteX7" fmla="*/ 5336038 w 6534163"/>
              <a:gd name="connsiteY7" fmla="*/ 2417736 h 6989737"/>
              <a:gd name="connsiteX8" fmla="*/ 5010574 w 6534163"/>
              <a:gd name="connsiteY8" fmla="*/ 2526225 h 6989737"/>
              <a:gd name="connsiteX9" fmla="*/ 4762601 w 6534163"/>
              <a:gd name="connsiteY9" fmla="*/ 2727703 h 6989737"/>
              <a:gd name="connsiteX10" fmla="*/ 4561123 w 6534163"/>
              <a:gd name="connsiteY10" fmla="*/ 3006672 h 6989737"/>
              <a:gd name="connsiteX11" fmla="*/ 4390642 w 6534163"/>
              <a:gd name="connsiteY11" fmla="*/ 3533614 h 6989737"/>
              <a:gd name="connsiteX12" fmla="*/ 4189164 w 6534163"/>
              <a:gd name="connsiteY12" fmla="*/ 4757981 h 6989737"/>
              <a:gd name="connsiteX13" fmla="*/ 4271702 w 6534163"/>
              <a:gd name="connsiteY13" fmla="*/ 6974238 h 6989737"/>
              <a:gd name="connsiteX14" fmla="*/ 20119 w 6534163"/>
              <a:gd name="connsiteY14" fmla="*/ 6989737 h 6989737"/>
              <a:gd name="connsiteX15" fmla="*/ 0 w 6534163"/>
              <a:gd name="connsiteY15" fmla="*/ 0 h 6989737"/>
              <a:gd name="connsiteX0" fmla="*/ 0 w 6534163"/>
              <a:gd name="connsiteY0" fmla="*/ 0 h 6989737"/>
              <a:gd name="connsiteX1" fmla="*/ 6534163 w 6534163"/>
              <a:gd name="connsiteY1" fmla="*/ 30998 h 6989737"/>
              <a:gd name="connsiteX2" fmla="*/ 6389923 w 6534163"/>
              <a:gd name="connsiteY2" fmla="*/ 1053886 h 6989737"/>
              <a:gd name="connsiteX3" fmla="*/ 6327930 w 6534163"/>
              <a:gd name="connsiteY3" fmla="*/ 1394848 h 6989737"/>
              <a:gd name="connsiteX4" fmla="*/ 6281435 w 6534163"/>
              <a:gd name="connsiteY4" fmla="*/ 1565330 h 6989737"/>
              <a:gd name="connsiteX5" fmla="*/ 6141950 w 6534163"/>
              <a:gd name="connsiteY5" fmla="*/ 1844299 h 6989737"/>
              <a:gd name="connsiteX6" fmla="*/ 6110953 w 6534163"/>
              <a:gd name="connsiteY6" fmla="*/ 1906292 h 6989737"/>
              <a:gd name="connsiteX7" fmla="*/ 5336038 w 6534163"/>
              <a:gd name="connsiteY7" fmla="*/ 2417736 h 6989737"/>
              <a:gd name="connsiteX8" fmla="*/ 5010574 w 6534163"/>
              <a:gd name="connsiteY8" fmla="*/ 2526225 h 6989737"/>
              <a:gd name="connsiteX9" fmla="*/ 4561123 w 6534163"/>
              <a:gd name="connsiteY9" fmla="*/ 3006672 h 6989737"/>
              <a:gd name="connsiteX10" fmla="*/ 4390642 w 6534163"/>
              <a:gd name="connsiteY10" fmla="*/ 3533614 h 6989737"/>
              <a:gd name="connsiteX11" fmla="*/ 4189164 w 6534163"/>
              <a:gd name="connsiteY11" fmla="*/ 4757981 h 6989737"/>
              <a:gd name="connsiteX12" fmla="*/ 4271702 w 6534163"/>
              <a:gd name="connsiteY12" fmla="*/ 6974238 h 6989737"/>
              <a:gd name="connsiteX13" fmla="*/ 20119 w 6534163"/>
              <a:gd name="connsiteY13" fmla="*/ 6989737 h 6989737"/>
              <a:gd name="connsiteX14" fmla="*/ 0 w 6534163"/>
              <a:gd name="connsiteY14" fmla="*/ 0 h 6989737"/>
              <a:gd name="connsiteX0" fmla="*/ 0 w 6534163"/>
              <a:gd name="connsiteY0" fmla="*/ 0 h 6989737"/>
              <a:gd name="connsiteX1" fmla="*/ 6534163 w 6534163"/>
              <a:gd name="connsiteY1" fmla="*/ 30998 h 6989737"/>
              <a:gd name="connsiteX2" fmla="*/ 6389923 w 6534163"/>
              <a:gd name="connsiteY2" fmla="*/ 1053886 h 6989737"/>
              <a:gd name="connsiteX3" fmla="*/ 6327930 w 6534163"/>
              <a:gd name="connsiteY3" fmla="*/ 1394848 h 6989737"/>
              <a:gd name="connsiteX4" fmla="*/ 6281435 w 6534163"/>
              <a:gd name="connsiteY4" fmla="*/ 1565330 h 6989737"/>
              <a:gd name="connsiteX5" fmla="*/ 6141950 w 6534163"/>
              <a:gd name="connsiteY5" fmla="*/ 1844299 h 6989737"/>
              <a:gd name="connsiteX6" fmla="*/ 6110953 w 6534163"/>
              <a:gd name="connsiteY6" fmla="*/ 1906292 h 6989737"/>
              <a:gd name="connsiteX7" fmla="*/ 5336038 w 6534163"/>
              <a:gd name="connsiteY7" fmla="*/ 2417736 h 6989737"/>
              <a:gd name="connsiteX8" fmla="*/ 4561123 w 6534163"/>
              <a:gd name="connsiteY8" fmla="*/ 3006672 h 6989737"/>
              <a:gd name="connsiteX9" fmla="*/ 4390642 w 6534163"/>
              <a:gd name="connsiteY9" fmla="*/ 3533614 h 6989737"/>
              <a:gd name="connsiteX10" fmla="*/ 4189164 w 6534163"/>
              <a:gd name="connsiteY10" fmla="*/ 4757981 h 6989737"/>
              <a:gd name="connsiteX11" fmla="*/ 4271702 w 6534163"/>
              <a:gd name="connsiteY11" fmla="*/ 6974238 h 6989737"/>
              <a:gd name="connsiteX12" fmla="*/ 20119 w 6534163"/>
              <a:gd name="connsiteY12" fmla="*/ 6989737 h 6989737"/>
              <a:gd name="connsiteX13" fmla="*/ 0 w 6534163"/>
              <a:gd name="connsiteY13" fmla="*/ 0 h 6989737"/>
              <a:gd name="connsiteX0" fmla="*/ 0 w 6534163"/>
              <a:gd name="connsiteY0" fmla="*/ 0 h 6989737"/>
              <a:gd name="connsiteX1" fmla="*/ 6534163 w 6534163"/>
              <a:gd name="connsiteY1" fmla="*/ 30998 h 6989737"/>
              <a:gd name="connsiteX2" fmla="*/ 6389923 w 6534163"/>
              <a:gd name="connsiteY2" fmla="*/ 1053886 h 6989737"/>
              <a:gd name="connsiteX3" fmla="*/ 6327930 w 6534163"/>
              <a:gd name="connsiteY3" fmla="*/ 1394848 h 6989737"/>
              <a:gd name="connsiteX4" fmla="*/ 6281435 w 6534163"/>
              <a:gd name="connsiteY4" fmla="*/ 1565330 h 6989737"/>
              <a:gd name="connsiteX5" fmla="*/ 6141950 w 6534163"/>
              <a:gd name="connsiteY5" fmla="*/ 1844299 h 6989737"/>
              <a:gd name="connsiteX6" fmla="*/ 6110953 w 6534163"/>
              <a:gd name="connsiteY6" fmla="*/ 1906292 h 6989737"/>
              <a:gd name="connsiteX7" fmla="*/ 5336038 w 6534163"/>
              <a:gd name="connsiteY7" fmla="*/ 2417736 h 6989737"/>
              <a:gd name="connsiteX8" fmla="*/ 4390642 w 6534163"/>
              <a:gd name="connsiteY8" fmla="*/ 3533614 h 6989737"/>
              <a:gd name="connsiteX9" fmla="*/ 4189164 w 6534163"/>
              <a:gd name="connsiteY9" fmla="*/ 4757981 h 6989737"/>
              <a:gd name="connsiteX10" fmla="*/ 4271702 w 6534163"/>
              <a:gd name="connsiteY10" fmla="*/ 6974238 h 6989737"/>
              <a:gd name="connsiteX11" fmla="*/ 20119 w 6534163"/>
              <a:gd name="connsiteY11" fmla="*/ 6989737 h 6989737"/>
              <a:gd name="connsiteX12" fmla="*/ 0 w 6534163"/>
              <a:gd name="connsiteY12" fmla="*/ 0 h 6989737"/>
              <a:gd name="connsiteX0" fmla="*/ 0 w 6534163"/>
              <a:gd name="connsiteY0" fmla="*/ 0 h 6989737"/>
              <a:gd name="connsiteX1" fmla="*/ 6534163 w 6534163"/>
              <a:gd name="connsiteY1" fmla="*/ 30998 h 6989737"/>
              <a:gd name="connsiteX2" fmla="*/ 6389923 w 6534163"/>
              <a:gd name="connsiteY2" fmla="*/ 1053886 h 6989737"/>
              <a:gd name="connsiteX3" fmla="*/ 6327930 w 6534163"/>
              <a:gd name="connsiteY3" fmla="*/ 1394848 h 6989737"/>
              <a:gd name="connsiteX4" fmla="*/ 6281435 w 6534163"/>
              <a:gd name="connsiteY4" fmla="*/ 1565330 h 6989737"/>
              <a:gd name="connsiteX5" fmla="*/ 6141950 w 6534163"/>
              <a:gd name="connsiteY5" fmla="*/ 1844299 h 6989737"/>
              <a:gd name="connsiteX6" fmla="*/ 5336038 w 6534163"/>
              <a:gd name="connsiteY6" fmla="*/ 2417736 h 6989737"/>
              <a:gd name="connsiteX7" fmla="*/ 4390642 w 6534163"/>
              <a:gd name="connsiteY7" fmla="*/ 3533614 h 6989737"/>
              <a:gd name="connsiteX8" fmla="*/ 4189164 w 6534163"/>
              <a:gd name="connsiteY8" fmla="*/ 4757981 h 6989737"/>
              <a:gd name="connsiteX9" fmla="*/ 4271702 w 6534163"/>
              <a:gd name="connsiteY9" fmla="*/ 6974238 h 6989737"/>
              <a:gd name="connsiteX10" fmla="*/ 20119 w 6534163"/>
              <a:gd name="connsiteY10" fmla="*/ 6989737 h 6989737"/>
              <a:gd name="connsiteX11" fmla="*/ 0 w 6534163"/>
              <a:gd name="connsiteY11" fmla="*/ 0 h 6989737"/>
              <a:gd name="connsiteX0" fmla="*/ 0 w 6534163"/>
              <a:gd name="connsiteY0" fmla="*/ 0 h 6989737"/>
              <a:gd name="connsiteX1" fmla="*/ 6534163 w 6534163"/>
              <a:gd name="connsiteY1" fmla="*/ 30998 h 6989737"/>
              <a:gd name="connsiteX2" fmla="*/ 6389923 w 6534163"/>
              <a:gd name="connsiteY2" fmla="*/ 1053886 h 6989737"/>
              <a:gd name="connsiteX3" fmla="*/ 6281435 w 6534163"/>
              <a:gd name="connsiteY3" fmla="*/ 1565330 h 6989737"/>
              <a:gd name="connsiteX4" fmla="*/ 6141950 w 6534163"/>
              <a:gd name="connsiteY4" fmla="*/ 1844299 h 6989737"/>
              <a:gd name="connsiteX5" fmla="*/ 5336038 w 6534163"/>
              <a:gd name="connsiteY5" fmla="*/ 2417736 h 6989737"/>
              <a:gd name="connsiteX6" fmla="*/ 4390642 w 6534163"/>
              <a:gd name="connsiteY6" fmla="*/ 3533614 h 6989737"/>
              <a:gd name="connsiteX7" fmla="*/ 4189164 w 6534163"/>
              <a:gd name="connsiteY7" fmla="*/ 4757981 h 6989737"/>
              <a:gd name="connsiteX8" fmla="*/ 4271702 w 6534163"/>
              <a:gd name="connsiteY8" fmla="*/ 6974238 h 6989737"/>
              <a:gd name="connsiteX9" fmla="*/ 20119 w 6534163"/>
              <a:gd name="connsiteY9" fmla="*/ 6989737 h 6989737"/>
              <a:gd name="connsiteX10" fmla="*/ 0 w 6534163"/>
              <a:gd name="connsiteY10" fmla="*/ 0 h 6989737"/>
              <a:gd name="connsiteX0" fmla="*/ 0 w 6534163"/>
              <a:gd name="connsiteY0" fmla="*/ 0 h 6989737"/>
              <a:gd name="connsiteX1" fmla="*/ 6534163 w 6534163"/>
              <a:gd name="connsiteY1" fmla="*/ 30998 h 6989737"/>
              <a:gd name="connsiteX2" fmla="*/ 6389923 w 6534163"/>
              <a:gd name="connsiteY2" fmla="*/ 1053886 h 6989737"/>
              <a:gd name="connsiteX3" fmla="*/ 6141950 w 6534163"/>
              <a:gd name="connsiteY3" fmla="*/ 1844299 h 6989737"/>
              <a:gd name="connsiteX4" fmla="*/ 5336038 w 6534163"/>
              <a:gd name="connsiteY4" fmla="*/ 2417736 h 6989737"/>
              <a:gd name="connsiteX5" fmla="*/ 4390642 w 6534163"/>
              <a:gd name="connsiteY5" fmla="*/ 3533614 h 6989737"/>
              <a:gd name="connsiteX6" fmla="*/ 4189164 w 6534163"/>
              <a:gd name="connsiteY6" fmla="*/ 4757981 h 6989737"/>
              <a:gd name="connsiteX7" fmla="*/ 4271702 w 6534163"/>
              <a:gd name="connsiteY7" fmla="*/ 6974238 h 6989737"/>
              <a:gd name="connsiteX8" fmla="*/ 20119 w 6534163"/>
              <a:gd name="connsiteY8" fmla="*/ 6989737 h 6989737"/>
              <a:gd name="connsiteX9" fmla="*/ 0 w 6534163"/>
              <a:gd name="connsiteY9" fmla="*/ 0 h 6989737"/>
              <a:gd name="connsiteX0" fmla="*/ 0 w 6534163"/>
              <a:gd name="connsiteY0" fmla="*/ 0 h 6989737"/>
              <a:gd name="connsiteX1" fmla="*/ 6534163 w 6534163"/>
              <a:gd name="connsiteY1" fmla="*/ 30998 h 6989737"/>
              <a:gd name="connsiteX2" fmla="*/ 6389923 w 6534163"/>
              <a:gd name="connsiteY2" fmla="*/ 1053886 h 6989737"/>
              <a:gd name="connsiteX3" fmla="*/ 6056533 w 6534163"/>
              <a:gd name="connsiteY3" fmla="*/ 1906293 h 6989737"/>
              <a:gd name="connsiteX4" fmla="*/ 5336038 w 6534163"/>
              <a:gd name="connsiteY4" fmla="*/ 2417736 h 6989737"/>
              <a:gd name="connsiteX5" fmla="*/ 4390642 w 6534163"/>
              <a:gd name="connsiteY5" fmla="*/ 3533614 h 6989737"/>
              <a:gd name="connsiteX6" fmla="*/ 4189164 w 6534163"/>
              <a:gd name="connsiteY6" fmla="*/ 4757981 h 6989737"/>
              <a:gd name="connsiteX7" fmla="*/ 4271702 w 6534163"/>
              <a:gd name="connsiteY7" fmla="*/ 6974238 h 6989737"/>
              <a:gd name="connsiteX8" fmla="*/ 20119 w 6534163"/>
              <a:gd name="connsiteY8" fmla="*/ 6989737 h 6989737"/>
              <a:gd name="connsiteX9" fmla="*/ 0 w 6534163"/>
              <a:gd name="connsiteY9" fmla="*/ 0 h 6989737"/>
              <a:gd name="connsiteX0" fmla="*/ 0 w 6536543"/>
              <a:gd name="connsiteY0" fmla="*/ 0 h 6989737"/>
              <a:gd name="connsiteX1" fmla="*/ 6534163 w 6536543"/>
              <a:gd name="connsiteY1" fmla="*/ 30998 h 6989737"/>
              <a:gd name="connsiteX2" fmla="*/ 6389923 w 6536543"/>
              <a:gd name="connsiteY2" fmla="*/ 1053886 h 6989737"/>
              <a:gd name="connsiteX3" fmla="*/ 5336038 w 6536543"/>
              <a:gd name="connsiteY3" fmla="*/ 2417736 h 6989737"/>
              <a:gd name="connsiteX4" fmla="*/ 4390642 w 6536543"/>
              <a:gd name="connsiteY4" fmla="*/ 3533614 h 6989737"/>
              <a:gd name="connsiteX5" fmla="*/ 4189164 w 6536543"/>
              <a:gd name="connsiteY5" fmla="*/ 4757981 h 6989737"/>
              <a:gd name="connsiteX6" fmla="*/ 4271702 w 6536543"/>
              <a:gd name="connsiteY6" fmla="*/ 6974238 h 6989737"/>
              <a:gd name="connsiteX7" fmla="*/ 20119 w 6536543"/>
              <a:gd name="connsiteY7" fmla="*/ 6989737 h 6989737"/>
              <a:gd name="connsiteX8" fmla="*/ 0 w 6536543"/>
              <a:gd name="connsiteY8" fmla="*/ 0 h 6989737"/>
              <a:gd name="connsiteX0" fmla="*/ 0 w 6536543"/>
              <a:gd name="connsiteY0" fmla="*/ 0 h 6989737"/>
              <a:gd name="connsiteX1" fmla="*/ 6534163 w 6536543"/>
              <a:gd name="connsiteY1" fmla="*/ 30998 h 6989737"/>
              <a:gd name="connsiteX2" fmla="*/ 6389923 w 6536543"/>
              <a:gd name="connsiteY2" fmla="*/ 1053886 h 6989737"/>
              <a:gd name="connsiteX3" fmla="*/ 5336038 w 6536543"/>
              <a:gd name="connsiteY3" fmla="*/ 2417736 h 6989737"/>
              <a:gd name="connsiteX4" fmla="*/ 4390642 w 6536543"/>
              <a:gd name="connsiteY4" fmla="*/ 3533614 h 6989737"/>
              <a:gd name="connsiteX5" fmla="*/ 3864580 w 6536543"/>
              <a:gd name="connsiteY5" fmla="*/ 5098944 h 6989737"/>
              <a:gd name="connsiteX6" fmla="*/ 4271702 w 6536543"/>
              <a:gd name="connsiteY6" fmla="*/ 6974238 h 6989737"/>
              <a:gd name="connsiteX7" fmla="*/ 20119 w 6536543"/>
              <a:gd name="connsiteY7" fmla="*/ 6989737 h 6989737"/>
              <a:gd name="connsiteX8" fmla="*/ 0 w 6536543"/>
              <a:gd name="connsiteY8" fmla="*/ 0 h 6989737"/>
              <a:gd name="connsiteX0" fmla="*/ 0 w 6536543"/>
              <a:gd name="connsiteY0" fmla="*/ 0 h 6989737"/>
              <a:gd name="connsiteX1" fmla="*/ 6534163 w 6536543"/>
              <a:gd name="connsiteY1" fmla="*/ 30998 h 6989737"/>
              <a:gd name="connsiteX2" fmla="*/ 6389923 w 6536543"/>
              <a:gd name="connsiteY2" fmla="*/ 1053886 h 6989737"/>
              <a:gd name="connsiteX3" fmla="*/ 5336038 w 6536543"/>
              <a:gd name="connsiteY3" fmla="*/ 2417736 h 6989737"/>
              <a:gd name="connsiteX4" fmla="*/ 4390642 w 6536543"/>
              <a:gd name="connsiteY4" fmla="*/ 3533614 h 6989737"/>
              <a:gd name="connsiteX5" fmla="*/ 3864580 w 6536543"/>
              <a:gd name="connsiteY5" fmla="*/ 5098944 h 6989737"/>
              <a:gd name="connsiteX6" fmla="*/ 4271702 w 6536543"/>
              <a:gd name="connsiteY6" fmla="*/ 6974238 h 6989737"/>
              <a:gd name="connsiteX7" fmla="*/ 20119 w 6536543"/>
              <a:gd name="connsiteY7" fmla="*/ 6989737 h 6989737"/>
              <a:gd name="connsiteX8" fmla="*/ 0 w 6536543"/>
              <a:gd name="connsiteY8" fmla="*/ 0 h 6989737"/>
              <a:gd name="connsiteX0" fmla="*/ 0 w 6536543"/>
              <a:gd name="connsiteY0" fmla="*/ 0 h 6989737"/>
              <a:gd name="connsiteX1" fmla="*/ 6534163 w 6536543"/>
              <a:gd name="connsiteY1" fmla="*/ 30998 h 6989737"/>
              <a:gd name="connsiteX2" fmla="*/ 6389923 w 6536543"/>
              <a:gd name="connsiteY2" fmla="*/ 1053886 h 6989737"/>
              <a:gd name="connsiteX3" fmla="*/ 5336038 w 6536543"/>
              <a:gd name="connsiteY3" fmla="*/ 2417736 h 6989737"/>
              <a:gd name="connsiteX4" fmla="*/ 4390642 w 6536543"/>
              <a:gd name="connsiteY4" fmla="*/ 3533614 h 6989737"/>
              <a:gd name="connsiteX5" fmla="*/ 3864580 w 6536543"/>
              <a:gd name="connsiteY5" fmla="*/ 5098944 h 6989737"/>
              <a:gd name="connsiteX6" fmla="*/ 4271702 w 6536543"/>
              <a:gd name="connsiteY6" fmla="*/ 6974238 h 6989737"/>
              <a:gd name="connsiteX7" fmla="*/ 20119 w 6536543"/>
              <a:gd name="connsiteY7" fmla="*/ 6989737 h 6989737"/>
              <a:gd name="connsiteX8" fmla="*/ 0 w 6536543"/>
              <a:gd name="connsiteY8" fmla="*/ 0 h 6989737"/>
              <a:gd name="connsiteX0" fmla="*/ 0 w 6536543"/>
              <a:gd name="connsiteY0" fmla="*/ 0 h 6989737"/>
              <a:gd name="connsiteX1" fmla="*/ 6534163 w 6536543"/>
              <a:gd name="connsiteY1" fmla="*/ 30998 h 6989737"/>
              <a:gd name="connsiteX2" fmla="*/ 6389923 w 6536543"/>
              <a:gd name="connsiteY2" fmla="*/ 1053886 h 6989737"/>
              <a:gd name="connsiteX3" fmla="*/ 5336038 w 6536543"/>
              <a:gd name="connsiteY3" fmla="*/ 2417736 h 6989737"/>
              <a:gd name="connsiteX4" fmla="*/ 4390642 w 6536543"/>
              <a:gd name="connsiteY4" fmla="*/ 3533614 h 6989737"/>
              <a:gd name="connsiteX5" fmla="*/ 3864580 w 6536543"/>
              <a:gd name="connsiteY5" fmla="*/ 5098944 h 6989737"/>
              <a:gd name="connsiteX6" fmla="*/ 4271702 w 6536543"/>
              <a:gd name="connsiteY6" fmla="*/ 6974238 h 6989737"/>
              <a:gd name="connsiteX7" fmla="*/ 20119 w 6536543"/>
              <a:gd name="connsiteY7" fmla="*/ 6989737 h 6989737"/>
              <a:gd name="connsiteX8" fmla="*/ 0 w 6536543"/>
              <a:gd name="connsiteY8" fmla="*/ 0 h 6989737"/>
              <a:gd name="connsiteX0" fmla="*/ 0 w 6536543"/>
              <a:gd name="connsiteY0" fmla="*/ 0 h 6989737"/>
              <a:gd name="connsiteX1" fmla="*/ 6534163 w 6536543"/>
              <a:gd name="connsiteY1" fmla="*/ 30998 h 6989737"/>
              <a:gd name="connsiteX2" fmla="*/ 6389923 w 6536543"/>
              <a:gd name="connsiteY2" fmla="*/ 1053886 h 6989737"/>
              <a:gd name="connsiteX3" fmla="*/ 5336038 w 6536543"/>
              <a:gd name="connsiteY3" fmla="*/ 2417736 h 6989737"/>
              <a:gd name="connsiteX4" fmla="*/ 4390642 w 6536543"/>
              <a:gd name="connsiteY4" fmla="*/ 3533614 h 6989737"/>
              <a:gd name="connsiteX5" fmla="*/ 3625413 w 6536543"/>
              <a:gd name="connsiteY5" fmla="*/ 5083446 h 6989737"/>
              <a:gd name="connsiteX6" fmla="*/ 4271702 w 6536543"/>
              <a:gd name="connsiteY6" fmla="*/ 6974238 h 6989737"/>
              <a:gd name="connsiteX7" fmla="*/ 20119 w 6536543"/>
              <a:gd name="connsiteY7" fmla="*/ 6989737 h 6989737"/>
              <a:gd name="connsiteX8" fmla="*/ 0 w 6536543"/>
              <a:gd name="connsiteY8" fmla="*/ 0 h 6989737"/>
              <a:gd name="connsiteX0" fmla="*/ 0 w 6536543"/>
              <a:gd name="connsiteY0" fmla="*/ 0 h 6989737"/>
              <a:gd name="connsiteX1" fmla="*/ 6534163 w 6536543"/>
              <a:gd name="connsiteY1" fmla="*/ 30998 h 6989737"/>
              <a:gd name="connsiteX2" fmla="*/ 6389923 w 6536543"/>
              <a:gd name="connsiteY2" fmla="*/ 1053886 h 6989737"/>
              <a:gd name="connsiteX3" fmla="*/ 5336038 w 6536543"/>
              <a:gd name="connsiteY3" fmla="*/ 2417736 h 6989737"/>
              <a:gd name="connsiteX4" fmla="*/ 4390642 w 6536543"/>
              <a:gd name="connsiteY4" fmla="*/ 3533614 h 6989737"/>
              <a:gd name="connsiteX5" fmla="*/ 3625413 w 6536543"/>
              <a:gd name="connsiteY5" fmla="*/ 5083446 h 6989737"/>
              <a:gd name="connsiteX6" fmla="*/ 4271702 w 6536543"/>
              <a:gd name="connsiteY6" fmla="*/ 6974238 h 6989737"/>
              <a:gd name="connsiteX7" fmla="*/ 20119 w 6536543"/>
              <a:gd name="connsiteY7" fmla="*/ 6989737 h 6989737"/>
              <a:gd name="connsiteX8" fmla="*/ 0 w 6536543"/>
              <a:gd name="connsiteY8" fmla="*/ 0 h 6989737"/>
              <a:gd name="connsiteX0" fmla="*/ 0 w 6536543"/>
              <a:gd name="connsiteY0" fmla="*/ 0 h 6989737"/>
              <a:gd name="connsiteX1" fmla="*/ 6534163 w 6536543"/>
              <a:gd name="connsiteY1" fmla="*/ 30998 h 6989737"/>
              <a:gd name="connsiteX2" fmla="*/ 6389923 w 6536543"/>
              <a:gd name="connsiteY2" fmla="*/ 1053886 h 6989737"/>
              <a:gd name="connsiteX3" fmla="*/ 5336038 w 6536543"/>
              <a:gd name="connsiteY3" fmla="*/ 2417736 h 6989737"/>
              <a:gd name="connsiteX4" fmla="*/ 4390642 w 6536543"/>
              <a:gd name="connsiteY4" fmla="*/ 3533614 h 6989737"/>
              <a:gd name="connsiteX5" fmla="*/ 4271702 w 6536543"/>
              <a:gd name="connsiteY5" fmla="*/ 6974238 h 6989737"/>
              <a:gd name="connsiteX6" fmla="*/ 20119 w 6536543"/>
              <a:gd name="connsiteY6" fmla="*/ 6989737 h 6989737"/>
              <a:gd name="connsiteX7" fmla="*/ 0 w 6536543"/>
              <a:gd name="connsiteY7" fmla="*/ 0 h 6989737"/>
              <a:gd name="connsiteX0" fmla="*/ 0 w 6536543"/>
              <a:gd name="connsiteY0" fmla="*/ 0 h 6989737"/>
              <a:gd name="connsiteX1" fmla="*/ 6534163 w 6536543"/>
              <a:gd name="connsiteY1" fmla="*/ 30998 h 6989737"/>
              <a:gd name="connsiteX2" fmla="*/ 6389923 w 6536543"/>
              <a:gd name="connsiteY2" fmla="*/ 1053886 h 6989737"/>
              <a:gd name="connsiteX3" fmla="*/ 5336038 w 6536543"/>
              <a:gd name="connsiteY3" fmla="*/ 2417736 h 6989737"/>
              <a:gd name="connsiteX4" fmla="*/ 3707308 w 6536543"/>
              <a:gd name="connsiteY4" fmla="*/ 4680488 h 6989737"/>
              <a:gd name="connsiteX5" fmla="*/ 4271702 w 6536543"/>
              <a:gd name="connsiteY5" fmla="*/ 6974238 h 6989737"/>
              <a:gd name="connsiteX6" fmla="*/ 20119 w 6536543"/>
              <a:gd name="connsiteY6" fmla="*/ 6989737 h 6989737"/>
              <a:gd name="connsiteX7" fmla="*/ 0 w 6536543"/>
              <a:gd name="connsiteY7" fmla="*/ 0 h 6989737"/>
              <a:gd name="connsiteX0" fmla="*/ 0 w 6536543"/>
              <a:gd name="connsiteY0" fmla="*/ 0 h 6989737"/>
              <a:gd name="connsiteX1" fmla="*/ 6534163 w 6536543"/>
              <a:gd name="connsiteY1" fmla="*/ 30998 h 6989737"/>
              <a:gd name="connsiteX2" fmla="*/ 6389923 w 6536543"/>
              <a:gd name="connsiteY2" fmla="*/ 1053886 h 6989737"/>
              <a:gd name="connsiteX3" fmla="*/ 5336038 w 6536543"/>
              <a:gd name="connsiteY3" fmla="*/ 2417736 h 6989737"/>
              <a:gd name="connsiteX4" fmla="*/ 3707308 w 6536543"/>
              <a:gd name="connsiteY4" fmla="*/ 4680488 h 6989737"/>
              <a:gd name="connsiteX5" fmla="*/ 4271702 w 6536543"/>
              <a:gd name="connsiteY5" fmla="*/ 6974238 h 6989737"/>
              <a:gd name="connsiteX6" fmla="*/ 20119 w 6536543"/>
              <a:gd name="connsiteY6" fmla="*/ 6989737 h 6989737"/>
              <a:gd name="connsiteX7" fmla="*/ 0 w 6536543"/>
              <a:gd name="connsiteY7" fmla="*/ 0 h 6989737"/>
              <a:gd name="connsiteX0" fmla="*/ 0 w 6534163"/>
              <a:gd name="connsiteY0" fmla="*/ 0 h 6989737"/>
              <a:gd name="connsiteX1" fmla="*/ 6534163 w 6534163"/>
              <a:gd name="connsiteY1" fmla="*/ 30998 h 6989737"/>
              <a:gd name="connsiteX2" fmla="*/ 6389923 w 6534163"/>
              <a:gd name="connsiteY2" fmla="*/ 1053886 h 6989737"/>
              <a:gd name="connsiteX3" fmla="*/ 5985206 w 6534163"/>
              <a:gd name="connsiteY3" fmla="*/ 2929180 h 6989737"/>
              <a:gd name="connsiteX4" fmla="*/ 3707308 w 6534163"/>
              <a:gd name="connsiteY4" fmla="*/ 4680488 h 6989737"/>
              <a:gd name="connsiteX5" fmla="*/ 4271702 w 6534163"/>
              <a:gd name="connsiteY5" fmla="*/ 6974238 h 6989737"/>
              <a:gd name="connsiteX6" fmla="*/ 20119 w 6534163"/>
              <a:gd name="connsiteY6" fmla="*/ 6989737 h 6989737"/>
              <a:gd name="connsiteX7" fmla="*/ 0 w 6534163"/>
              <a:gd name="connsiteY7" fmla="*/ 0 h 6989737"/>
              <a:gd name="connsiteX0" fmla="*/ 0 w 6534163"/>
              <a:gd name="connsiteY0" fmla="*/ 0 h 6989737"/>
              <a:gd name="connsiteX1" fmla="*/ 6534163 w 6534163"/>
              <a:gd name="connsiteY1" fmla="*/ 30998 h 6989737"/>
              <a:gd name="connsiteX2" fmla="*/ 6389923 w 6534163"/>
              <a:gd name="connsiteY2" fmla="*/ 1053886 h 6989737"/>
              <a:gd name="connsiteX3" fmla="*/ 5985206 w 6534163"/>
              <a:gd name="connsiteY3" fmla="*/ 2929180 h 6989737"/>
              <a:gd name="connsiteX4" fmla="*/ 3707308 w 6534163"/>
              <a:gd name="connsiteY4" fmla="*/ 4680488 h 6989737"/>
              <a:gd name="connsiteX5" fmla="*/ 4271702 w 6534163"/>
              <a:gd name="connsiteY5" fmla="*/ 6974238 h 6989737"/>
              <a:gd name="connsiteX6" fmla="*/ 20119 w 6534163"/>
              <a:gd name="connsiteY6" fmla="*/ 6989737 h 6989737"/>
              <a:gd name="connsiteX7" fmla="*/ 0 w 6534163"/>
              <a:gd name="connsiteY7" fmla="*/ 0 h 6989737"/>
              <a:gd name="connsiteX0" fmla="*/ 0 w 6534163"/>
              <a:gd name="connsiteY0" fmla="*/ 0 h 6989737"/>
              <a:gd name="connsiteX1" fmla="*/ 6534163 w 6534163"/>
              <a:gd name="connsiteY1" fmla="*/ 30998 h 6989737"/>
              <a:gd name="connsiteX2" fmla="*/ 6389923 w 6534163"/>
              <a:gd name="connsiteY2" fmla="*/ 1053886 h 6989737"/>
              <a:gd name="connsiteX3" fmla="*/ 5985206 w 6534163"/>
              <a:gd name="connsiteY3" fmla="*/ 2929180 h 6989737"/>
              <a:gd name="connsiteX4" fmla="*/ 3707308 w 6534163"/>
              <a:gd name="connsiteY4" fmla="*/ 4680488 h 6989737"/>
              <a:gd name="connsiteX5" fmla="*/ 4271702 w 6534163"/>
              <a:gd name="connsiteY5" fmla="*/ 6974238 h 6989737"/>
              <a:gd name="connsiteX6" fmla="*/ 20119 w 6534163"/>
              <a:gd name="connsiteY6" fmla="*/ 6989737 h 6989737"/>
              <a:gd name="connsiteX7" fmla="*/ 0 w 6534163"/>
              <a:gd name="connsiteY7" fmla="*/ 0 h 6989737"/>
              <a:gd name="connsiteX0" fmla="*/ 0 w 6585813"/>
              <a:gd name="connsiteY0" fmla="*/ 0 h 6989737"/>
              <a:gd name="connsiteX1" fmla="*/ 6585813 w 6585813"/>
              <a:gd name="connsiteY1" fmla="*/ 61994 h 6989737"/>
              <a:gd name="connsiteX2" fmla="*/ 6389923 w 6585813"/>
              <a:gd name="connsiteY2" fmla="*/ 1053886 h 6989737"/>
              <a:gd name="connsiteX3" fmla="*/ 5985206 w 6585813"/>
              <a:gd name="connsiteY3" fmla="*/ 2929180 h 6989737"/>
              <a:gd name="connsiteX4" fmla="*/ 3707308 w 6585813"/>
              <a:gd name="connsiteY4" fmla="*/ 4680488 h 6989737"/>
              <a:gd name="connsiteX5" fmla="*/ 4271702 w 6585813"/>
              <a:gd name="connsiteY5" fmla="*/ 6974238 h 6989737"/>
              <a:gd name="connsiteX6" fmla="*/ 20119 w 6585813"/>
              <a:gd name="connsiteY6" fmla="*/ 6989737 h 6989737"/>
              <a:gd name="connsiteX7" fmla="*/ 0 w 6585813"/>
              <a:gd name="connsiteY7" fmla="*/ 0 h 6989737"/>
              <a:gd name="connsiteX0" fmla="*/ 0 w 6585813"/>
              <a:gd name="connsiteY0" fmla="*/ 15497 h 7005234"/>
              <a:gd name="connsiteX1" fmla="*/ 6585813 w 6585813"/>
              <a:gd name="connsiteY1" fmla="*/ 0 h 7005234"/>
              <a:gd name="connsiteX2" fmla="*/ 6389923 w 6585813"/>
              <a:gd name="connsiteY2" fmla="*/ 1069383 h 7005234"/>
              <a:gd name="connsiteX3" fmla="*/ 5985206 w 6585813"/>
              <a:gd name="connsiteY3" fmla="*/ 2944677 h 7005234"/>
              <a:gd name="connsiteX4" fmla="*/ 3707308 w 6585813"/>
              <a:gd name="connsiteY4" fmla="*/ 4695985 h 7005234"/>
              <a:gd name="connsiteX5" fmla="*/ 4271702 w 6585813"/>
              <a:gd name="connsiteY5" fmla="*/ 6989735 h 7005234"/>
              <a:gd name="connsiteX6" fmla="*/ 20119 w 6585813"/>
              <a:gd name="connsiteY6" fmla="*/ 7005234 h 7005234"/>
              <a:gd name="connsiteX7" fmla="*/ 0 w 6585813"/>
              <a:gd name="connsiteY7" fmla="*/ 15497 h 7005234"/>
              <a:gd name="connsiteX0" fmla="*/ 0 w 6585813"/>
              <a:gd name="connsiteY0" fmla="*/ 0 h 6989737"/>
              <a:gd name="connsiteX1" fmla="*/ 6585813 w 6585813"/>
              <a:gd name="connsiteY1" fmla="*/ 15500 h 6989737"/>
              <a:gd name="connsiteX2" fmla="*/ 6389923 w 6585813"/>
              <a:gd name="connsiteY2" fmla="*/ 1053886 h 6989737"/>
              <a:gd name="connsiteX3" fmla="*/ 5985206 w 6585813"/>
              <a:gd name="connsiteY3" fmla="*/ 2929180 h 6989737"/>
              <a:gd name="connsiteX4" fmla="*/ 3707308 w 6585813"/>
              <a:gd name="connsiteY4" fmla="*/ 4680488 h 6989737"/>
              <a:gd name="connsiteX5" fmla="*/ 4271702 w 6585813"/>
              <a:gd name="connsiteY5" fmla="*/ 6974238 h 6989737"/>
              <a:gd name="connsiteX6" fmla="*/ 20119 w 6585813"/>
              <a:gd name="connsiteY6" fmla="*/ 6989737 h 6989737"/>
              <a:gd name="connsiteX7" fmla="*/ 0 w 6585813"/>
              <a:gd name="connsiteY7" fmla="*/ 0 h 6989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5813" h="6989737">
                <a:moveTo>
                  <a:pt x="0" y="0"/>
                </a:moveTo>
                <a:lnTo>
                  <a:pt x="6585813" y="15500"/>
                </a:lnTo>
                <a:cubicBezTo>
                  <a:pt x="6575217" y="193730"/>
                  <a:pt x="6490024" y="568273"/>
                  <a:pt x="6389923" y="1053886"/>
                </a:cubicBezTo>
                <a:cubicBezTo>
                  <a:pt x="6289822" y="1539499"/>
                  <a:pt x="6318419" y="2515892"/>
                  <a:pt x="5985206" y="2929180"/>
                </a:cubicBezTo>
                <a:cubicBezTo>
                  <a:pt x="5651993" y="3342468"/>
                  <a:pt x="3992892" y="4006312"/>
                  <a:pt x="3707308" y="4680488"/>
                </a:cubicBezTo>
                <a:cubicBezTo>
                  <a:pt x="3421724" y="5354664"/>
                  <a:pt x="3992204" y="5964266"/>
                  <a:pt x="4271702" y="6974238"/>
                </a:cubicBezTo>
                <a:lnTo>
                  <a:pt x="20119" y="6989737"/>
                </a:lnTo>
                <a:cubicBezTo>
                  <a:pt x="13413" y="4675323"/>
                  <a:pt x="6706" y="2314414"/>
                  <a:pt x="0" y="0"/>
                </a:cubicBezTo>
                <a:close/>
              </a:path>
            </a:pathLst>
          </a:custGeom>
          <a:solidFill>
            <a:srgbClr val="4072AF"/>
          </a:solidFill>
          <a:ln>
            <a:noFill/>
          </a:ln>
          <a:scene3d>
            <a:camera prst="orthographicFront">
              <a:rot lat="0" lon="21299983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3B70B2"/>
              </a:solidFill>
              <a:highlight>
                <a:srgbClr val="3B70B2"/>
              </a:highlight>
            </a:endParaRPr>
          </a:p>
        </p:txBody>
      </p:sp>
      <p:pic>
        <p:nvPicPr>
          <p:cNvPr id="27" name="Imagem 26" descr="Ícone&#10;&#10;Descrição gerada automaticamente">
            <a:extLst>
              <a:ext uri="{FF2B5EF4-FFF2-40B4-BE49-F238E27FC236}">
                <a16:creationId xmlns:a16="http://schemas.microsoft.com/office/drawing/2014/main" id="{E0ACDE92-A489-0981-2971-2BD3A45489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70" y="1320436"/>
            <a:ext cx="4838970" cy="1008347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5552E716-AC5D-69C8-C4D6-22795617A419}"/>
              </a:ext>
            </a:extLst>
          </p:cNvPr>
          <p:cNvSpPr txBox="1"/>
          <p:nvPr/>
        </p:nvSpPr>
        <p:spPr>
          <a:xfrm>
            <a:off x="34684" y="652366"/>
            <a:ext cx="582963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900" dirty="0">
                <a:effectLst>
                  <a:glow rad="2286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Acesse sua Loja de Aplicativos e Baixe!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79525DA-39AA-A4E3-DFCF-3F0831FB2729}"/>
              </a:ext>
            </a:extLst>
          </p:cNvPr>
          <p:cNvSpPr txBox="1"/>
          <p:nvPr/>
        </p:nvSpPr>
        <p:spPr>
          <a:xfrm>
            <a:off x="4362990" y="5851691"/>
            <a:ext cx="286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04496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Aponte a câmera do seu celular</a:t>
            </a: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E1F1A851-5575-4A18-B812-B8891F705017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800"/>
                    </a14:imgEffect>
                    <a14:imgEffect>
                      <a14:saturation sat="0"/>
                    </a14:imgEffect>
                    <a14:imgEffect>
                      <a14:brightnessContrast bright="-100000"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2804" flipH="1">
            <a:off x="3825917" y="5495688"/>
            <a:ext cx="540449" cy="848990"/>
          </a:xfrm>
          <a:prstGeom prst="rect">
            <a:avLst/>
          </a:prstGeom>
        </p:spPr>
      </p:pic>
      <p:pic>
        <p:nvPicPr>
          <p:cNvPr id="12" name="Imagem 11" descr="Logotipo, nome da empresa&#10;&#10;Descrição gerada automaticamente">
            <a:extLst>
              <a:ext uri="{FF2B5EF4-FFF2-40B4-BE49-F238E27FC236}">
                <a16:creationId xmlns:a16="http://schemas.microsoft.com/office/drawing/2014/main" id="{DF92418E-2C8E-F201-FB53-36A68CCFC32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8" t="1164" r="16376" b="-1164"/>
          <a:stretch/>
        </p:blipFill>
        <p:spPr>
          <a:xfrm>
            <a:off x="7096895" y="41055"/>
            <a:ext cx="4546466" cy="4463772"/>
          </a:xfrm>
          <a:prstGeom prst="rect">
            <a:avLst/>
          </a:prstGeom>
        </p:spPr>
      </p:pic>
      <p:pic>
        <p:nvPicPr>
          <p:cNvPr id="14" name="Imagem 13" descr="Mão segurando telefone celular na mão&#10;&#10;Descrição gerada automaticamente">
            <a:extLst>
              <a:ext uri="{FF2B5EF4-FFF2-40B4-BE49-F238E27FC236}">
                <a16:creationId xmlns:a16="http://schemas.microsoft.com/office/drawing/2014/main" id="{FA9E3C55-24CA-BFB6-5956-5B10D35A3BB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716" y="1666282"/>
            <a:ext cx="2950449" cy="5239997"/>
          </a:xfrm>
          <a:prstGeom prst="rect">
            <a:avLst/>
          </a:prstGeom>
        </p:spPr>
      </p:pic>
      <p:pic>
        <p:nvPicPr>
          <p:cNvPr id="16" name="Imagem 15" descr="Código QR&#10;&#10;Descrição gerada automaticamente">
            <a:extLst>
              <a:ext uri="{FF2B5EF4-FFF2-40B4-BE49-F238E27FC236}">
                <a16:creationId xmlns:a16="http://schemas.microsoft.com/office/drawing/2014/main" id="{E1E8ECEF-6830-BBB5-F6C9-8C2D8D298FF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793" y="3769448"/>
            <a:ext cx="1296094" cy="18663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3893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29" grpId="0"/>
      <p:bldP spid="30" grpId="0"/>
      <p:bldP spid="31" grpId="0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|1.9|1.1|1.2|1.1|0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1.2|1.4|1.4|0.9|3.4|0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9|3.2|3.1|2.7|2.2|1.5|0.9|0.8|0.7|1.1|1|1.4|1.3|1.5|0.8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1739</TotalTime>
  <Words>280</Words>
  <Application>Microsoft Office PowerPoint</Application>
  <PresentationFormat>Widescreen</PresentationFormat>
  <Paragraphs>96</Paragraphs>
  <Slides>4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11" baseType="lpstr">
      <vt:lpstr>Aharoni</vt:lpstr>
      <vt:lpstr>Aptos</vt:lpstr>
      <vt:lpstr>Aptos Display</vt:lpstr>
      <vt:lpstr>Aptos SemiBold</vt:lpstr>
      <vt:lpstr>Arial</vt:lpstr>
      <vt:lpstr>Arial Black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Renata Vani</dc:creator>
  <cp:lastModifiedBy>Renata Vani</cp:lastModifiedBy>
  <cp:revision>17</cp:revision>
  <dcterms:created xsi:type="dcterms:W3CDTF">2024-05-16T21:28:03Z</dcterms:created>
  <dcterms:modified xsi:type="dcterms:W3CDTF">2024-06-28T02:31:24Z</dcterms:modified>
</cp:coreProperties>
</file>